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0"/>
  </p:notesMasterIdLst>
  <p:sldIdLst>
    <p:sldId id="256" r:id="rId2"/>
    <p:sldId id="257" r:id="rId3"/>
    <p:sldId id="258" r:id="rId4"/>
    <p:sldId id="259" r:id="rId5"/>
    <p:sldId id="260" r:id="rId6"/>
    <p:sldId id="261" r:id="rId7"/>
    <p:sldId id="262" r:id="rId8"/>
    <p:sldId id="263" r:id="rId9"/>
  </p:sldIdLst>
  <p:sldSz cx="12193588" cy="6858000"/>
  <p:notesSz cx="6858000" cy="9144000"/>
  <p:embeddedFontLst>
    <p:embeddedFont>
      <p:font typeface="Open Sans" panose="020B0606030504020204" pitchFamily="34" charset="0"/>
      <p:regular r:id="rId11"/>
      <p:bold r:id="rId12"/>
      <p:italic r:id="rId13"/>
      <p:boldItalic r:id="rId1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747775"/>
          </p15:clr>
        </p15:guide>
        <p15:guide id="2" pos="384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4" d="100"/>
          <a:sy n="114" d="100"/>
        </p:scale>
        <p:origin x="356" y="6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000" y="685800"/>
            <a:ext cx="60966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2536bec2af8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2536bec2af8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2536bec2af8_0_14:notes"/>
          <p:cNvSpPr>
            <a:spLocks noGrp="1" noRot="1" noChangeAspect="1"/>
          </p:cNvSpPr>
          <p:nvPr>
            <p:ph type="sldImg" idx="2"/>
          </p:nvPr>
        </p:nvSpPr>
        <p:spPr>
          <a:xfrm>
            <a:off x="381000" y="685800"/>
            <a:ext cx="60966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2536bec2af8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g2536bec2af8_0_21:notes"/>
          <p:cNvSpPr>
            <a:spLocks noGrp="1" noRot="1" noChangeAspect="1"/>
          </p:cNvSpPr>
          <p:nvPr>
            <p:ph type="sldImg" idx="2"/>
          </p:nvPr>
        </p:nvSpPr>
        <p:spPr>
          <a:xfrm>
            <a:off x="381000" y="685800"/>
            <a:ext cx="60966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 name="Google Shape;77;g2536bec2af8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g2536bec2af8_0_28:notes"/>
          <p:cNvSpPr>
            <a:spLocks noGrp="1" noRot="1" noChangeAspect="1"/>
          </p:cNvSpPr>
          <p:nvPr>
            <p:ph type="sldImg" idx="2"/>
          </p:nvPr>
        </p:nvSpPr>
        <p:spPr>
          <a:xfrm>
            <a:off x="381000" y="685800"/>
            <a:ext cx="60966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 name="Google Shape;86;g2536bec2af8_0_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g2536bec2af8_0_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 name="Google Shape;95;g2536bec2af8_0_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g2536bec2af8_0_42:notes"/>
          <p:cNvSpPr>
            <a:spLocks noGrp="1" noRot="1" noChangeAspect="1"/>
          </p:cNvSpPr>
          <p:nvPr>
            <p:ph type="sldImg" idx="2"/>
          </p:nvPr>
        </p:nvSpPr>
        <p:spPr>
          <a:xfrm>
            <a:off x="381000" y="685800"/>
            <a:ext cx="60966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 name="Google Shape;104;g2536bec2af8_0_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g2536bec2af8_0_49:notes"/>
          <p:cNvSpPr>
            <a:spLocks noGrp="1" noRot="1" noChangeAspect="1"/>
          </p:cNvSpPr>
          <p:nvPr>
            <p:ph type="sldImg" idx="2"/>
          </p:nvPr>
        </p:nvSpPr>
        <p:spPr>
          <a:xfrm>
            <a:off x="381000" y="685800"/>
            <a:ext cx="60966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1" name="Google Shape;111;g2536bec2af8_0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415652" y="992767"/>
            <a:ext cx="11361900" cy="2736900"/>
          </a:xfrm>
          <a:prstGeom prst="rect">
            <a:avLst/>
          </a:prstGeom>
        </p:spPr>
        <p:txBody>
          <a:bodyPr spcFirstLastPara="1" wrap="square" lIns="121900" tIns="121900" rIns="121900" bIns="121900" anchor="b" anchorCtr="0">
            <a:normAutofit/>
          </a:bodyPr>
          <a:lstStyle>
            <a:lvl1pPr lvl="0" algn="ctr">
              <a:spcBef>
                <a:spcPts val="0"/>
              </a:spcBef>
              <a:spcAft>
                <a:spcPts val="0"/>
              </a:spcAft>
              <a:buSzPts val="6900"/>
              <a:buNone/>
              <a:defRPr sz="6900"/>
            </a:lvl1pPr>
            <a:lvl2pPr lvl="1" algn="ctr">
              <a:spcBef>
                <a:spcPts val="0"/>
              </a:spcBef>
              <a:spcAft>
                <a:spcPts val="0"/>
              </a:spcAft>
              <a:buSzPts val="6900"/>
              <a:buNone/>
              <a:defRPr sz="6900"/>
            </a:lvl2pPr>
            <a:lvl3pPr lvl="2" algn="ctr">
              <a:spcBef>
                <a:spcPts val="0"/>
              </a:spcBef>
              <a:spcAft>
                <a:spcPts val="0"/>
              </a:spcAft>
              <a:buSzPts val="6900"/>
              <a:buNone/>
              <a:defRPr sz="6900"/>
            </a:lvl3pPr>
            <a:lvl4pPr lvl="3" algn="ctr">
              <a:spcBef>
                <a:spcPts val="0"/>
              </a:spcBef>
              <a:spcAft>
                <a:spcPts val="0"/>
              </a:spcAft>
              <a:buSzPts val="6900"/>
              <a:buNone/>
              <a:defRPr sz="6900"/>
            </a:lvl4pPr>
            <a:lvl5pPr lvl="4" algn="ctr">
              <a:spcBef>
                <a:spcPts val="0"/>
              </a:spcBef>
              <a:spcAft>
                <a:spcPts val="0"/>
              </a:spcAft>
              <a:buSzPts val="6900"/>
              <a:buNone/>
              <a:defRPr sz="6900"/>
            </a:lvl5pPr>
            <a:lvl6pPr lvl="5" algn="ctr">
              <a:spcBef>
                <a:spcPts val="0"/>
              </a:spcBef>
              <a:spcAft>
                <a:spcPts val="0"/>
              </a:spcAft>
              <a:buSzPts val="6900"/>
              <a:buNone/>
              <a:defRPr sz="6900"/>
            </a:lvl6pPr>
            <a:lvl7pPr lvl="6" algn="ctr">
              <a:spcBef>
                <a:spcPts val="0"/>
              </a:spcBef>
              <a:spcAft>
                <a:spcPts val="0"/>
              </a:spcAft>
              <a:buSzPts val="6900"/>
              <a:buNone/>
              <a:defRPr sz="6900"/>
            </a:lvl7pPr>
            <a:lvl8pPr lvl="7" algn="ctr">
              <a:spcBef>
                <a:spcPts val="0"/>
              </a:spcBef>
              <a:spcAft>
                <a:spcPts val="0"/>
              </a:spcAft>
              <a:buSzPts val="6900"/>
              <a:buNone/>
              <a:defRPr sz="6900"/>
            </a:lvl8pPr>
            <a:lvl9pPr lvl="8" algn="ctr">
              <a:spcBef>
                <a:spcPts val="0"/>
              </a:spcBef>
              <a:spcAft>
                <a:spcPts val="0"/>
              </a:spcAft>
              <a:buSzPts val="6900"/>
              <a:buNone/>
              <a:defRPr sz="6900"/>
            </a:lvl9pPr>
          </a:lstStyle>
          <a:p>
            <a:endParaRPr/>
          </a:p>
        </p:txBody>
      </p:sp>
      <p:sp>
        <p:nvSpPr>
          <p:cNvPr id="11" name="Google Shape;11;p2"/>
          <p:cNvSpPr txBox="1">
            <a:spLocks noGrp="1"/>
          </p:cNvSpPr>
          <p:nvPr>
            <p:ph type="subTitle" idx="1"/>
          </p:nvPr>
        </p:nvSpPr>
        <p:spPr>
          <a:xfrm>
            <a:off x="415641" y="3778833"/>
            <a:ext cx="11361900" cy="1056900"/>
          </a:xfrm>
          <a:prstGeom prst="rect">
            <a:avLst/>
          </a:prstGeom>
        </p:spPr>
        <p:txBody>
          <a:bodyPr spcFirstLastPara="1" wrap="square" lIns="121900" tIns="121900" rIns="121900" bIns="121900" anchor="t" anchorCtr="0">
            <a:normAutofit/>
          </a:bodyPr>
          <a:lstStyle>
            <a:lvl1pPr lvl="0" algn="ctr">
              <a:lnSpc>
                <a:spcPct val="100000"/>
              </a:lnSpc>
              <a:spcBef>
                <a:spcPts val="0"/>
              </a:spcBef>
              <a:spcAft>
                <a:spcPts val="0"/>
              </a:spcAft>
              <a:buSzPts val="3700"/>
              <a:buNone/>
              <a:defRPr sz="3700"/>
            </a:lvl1pPr>
            <a:lvl2pPr lvl="1" algn="ctr">
              <a:lnSpc>
                <a:spcPct val="100000"/>
              </a:lnSpc>
              <a:spcBef>
                <a:spcPts val="0"/>
              </a:spcBef>
              <a:spcAft>
                <a:spcPts val="0"/>
              </a:spcAft>
              <a:buSzPts val="3700"/>
              <a:buNone/>
              <a:defRPr sz="3700"/>
            </a:lvl2pPr>
            <a:lvl3pPr lvl="2" algn="ctr">
              <a:lnSpc>
                <a:spcPct val="100000"/>
              </a:lnSpc>
              <a:spcBef>
                <a:spcPts val="0"/>
              </a:spcBef>
              <a:spcAft>
                <a:spcPts val="0"/>
              </a:spcAft>
              <a:buSzPts val="3700"/>
              <a:buNone/>
              <a:defRPr sz="3700"/>
            </a:lvl3pPr>
            <a:lvl4pPr lvl="3" algn="ctr">
              <a:lnSpc>
                <a:spcPct val="100000"/>
              </a:lnSpc>
              <a:spcBef>
                <a:spcPts val="0"/>
              </a:spcBef>
              <a:spcAft>
                <a:spcPts val="0"/>
              </a:spcAft>
              <a:buSzPts val="3700"/>
              <a:buNone/>
              <a:defRPr sz="3700"/>
            </a:lvl4pPr>
            <a:lvl5pPr lvl="4" algn="ctr">
              <a:lnSpc>
                <a:spcPct val="100000"/>
              </a:lnSpc>
              <a:spcBef>
                <a:spcPts val="0"/>
              </a:spcBef>
              <a:spcAft>
                <a:spcPts val="0"/>
              </a:spcAft>
              <a:buSzPts val="3700"/>
              <a:buNone/>
              <a:defRPr sz="3700"/>
            </a:lvl5pPr>
            <a:lvl6pPr lvl="5" algn="ctr">
              <a:lnSpc>
                <a:spcPct val="100000"/>
              </a:lnSpc>
              <a:spcBef>
                <a:spcPts val="0"/>
              </a:spcBef>
              <a:spcAft>
                <a:spcPts val="0"/>
              </a:spcAft>
              <a:buSzPts val="3700"/>
              <a:buNone/>
              <a:defRPr sz="3700"/>
            </a:lvl6pPr>
            <a:lvl7pPr lvl="6" algn="ctr">
              <a:lnSpc>
                <a:spcPct val="100000"/>
              </a:lnSpc>
              <a:spcBef>
                <a:spcPts val="0"/>
              </a:spcBef>
              <a:spcAft>
                <a:spcPts val="0"/>
              </a:spcAft>
              <a:buSzPts val="3700"/>
              <a:buNone/>
              <a:defRPr sz="3700"/>
            </a:lvl7pPr>
            <a:lvl8pPr lvl="7" algn="ctr">
              <a:lnSpc>
                <a:spcPct val="100000"/>
              </a:lnSpc>
              <a:spcBef>
                <a:spcPts val="0"/>
              </a:spcBef>
              <a:spcAft>
                <a:spcPts val="0"/>
              </a:spcAft>
              <a:buSzPts val="3700"/>
              <a:buNone/>
              <a:defRPr sz="3700"/>
            </a:lvl8pPr>
            <a:lvl9pPr lvl="8" algn="ctr">
              <a:lnSpc>
                <a:spcPct val="100000"/>
              </a:lnSpc>
              <a:spcBef>
                <a:spcPts val="0"/>
              </a:spcBef>
              <a:spcAft>
                <a:spcPts val="0"/>
              </a:spcAft>
              <a:buSzPts val="3700"/>
              <a:buNone/>
              <a:defRPr sz="3700"/>
            </a:lvl9pPr>
          </a:lstStyle>
          <a:p>
            <a:endParaRPr/>
          </a:p>
        </p:txBody>
      </p:sp>
      <p:sp>
        <p:nvSpPr>
          <p:cNvPr id="12" name="Google Shape;12;p2"/>
          <p:cNvSpPr txBox="1">
            <a:spLocks noGrp="1"/>
          </p:cNvSpPr>
          <p:nvPr>
            <p:ph type="sldNum" idx="12"/>
          </p:nvPr>
        </p:nvSpPr>
        <p:spPr>
          <a:xfrm>
            <a:off x="11297722"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de"/>
              <a:t>‹Nr.›</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415641" y="1474833"/>
            <a:ext cx="11361900" cy="2618100"/>
          </a:xfrm>
          <a:prstGeom prst="rect">
            <a:avLst/>
          </a:prstGeom>
        </p:spPr>
        <p:txBody>
          <a:bodyPr spcFirstLastPara="1" wrap="square" lIns="121900" tIns="121900" rIns="121900" bIns="121900" anchor="b" anchorCtr="0">
            <a:normAutofit/>
          </a:bodyPr>
          <a:lstStyle>
            <a:lvl1pPr lvl="0" algn="ctr">
              <a:spcBef>
                <a:spcPts val="0"/>
              </a:spcBef>
              <a:spcAft>
                <a:spcPts val="0"/>
              </a:spcAft>
              <a:buSzPts val="16000"/>
              <a:buNone/>
              <a:defRPr sz="16000"/>
            </a:lvl1pPr>
            <a:lvl2pPr lvl="1" algn="ctr">
              <a:spcBef>
                <a:spcPts val="0"/>
              </a:spcBef>
              <a:spcAft>
                <a:spcPts val="0"/>
              </a:spcAft>
              <a:buSzPts val="16000"/>
              <a:buNone/>
              <a:defRPr sz="16000"/>
            </a:lvl2pPr>
            <a:lvl3pPr lvl="2" algn="ctr">
              <a:spcBef>
                <a:spcPts val="0"/>
              </a:spcBef>
              <a:spcAft>
                <a:spcPts val="0"/>
              </a:spcAft>
              <a:buSzPts val="16000"/>
              <a:buNone/>
              <a:defRPr sz="16000"/>
            </a:lvl3pPr>
            <a:lvl4pPr lvl="3" algn="ctr">
              <a:spcBef>
                <a:spcPts val="0"/>
              </a:spcBef>
              <a:spcAft>
                <a:spcPts val="0"/>
              </a:spcAft>
              <a:buSzPts val="16000"/>
              <a:buNone/>
              <a:defRPr sz="16000"/>
            </a:lvl4pPr>
            <a:lvl5pPr lvl="4" algn="ctr">
              <a:spcBef>
                <a:spcPts val="0"/>
              </a:spcBef>
              <a:spcAft>
                <a:spcPts val="0"/>
              </a:spcAft>
              <a:buSzPts val="16000"/>
              <a:buNone/>
              <a:defRPr sz="16000"/>
            </a:lvl5pPr>
            <a:lvl6pPr lvl="5" algn="ctr">
              <a:spcBef>
                <a:spcPts val="0"/>
              </a:spcBef>
              <a:spcAft>
                <a:spcPts val="0"/>
              </a:spcAft>
              <a:buSzPts val="16000"/>
              <a:buNone/>
              <a:defRPr sz="16000"/>
            </a:lvl6pPr>
            <a:lvl7pPr lvl="6" algn="ctr">
              <a:spcBef>
                <a:spcPts val="0"/>
              </a:spcBef>
              <a:spcAft>
                <a:spcPts val="0"/>
              </a:spcAft>
              <a:buSzPts val="16000"/>
              <a:buNone/>
              <a:defRPr sz="16000"/>
            </a:lvl7pPr>
            <a:lvl8pPr lvl="7" algn="ctr">
              <a:spcBef>
                <a:spcPts val="0"/>
              </a:spcBef>
              <a:spcAft>
                <a:spcPts val="0"/>
              </a:spcAft>
              <a:buSzPts val="16000"/>
              <a:buNone/>
              <a:defRPr sz="16000"/>
            </a:lvl8pPr>
            <a:lvl9pPr lvl="8" algn="ctr">
              <a:spcBef>
                <a:spcPts val="0"/>
              </a:spcBef>
              <a:spcAft>
                <a:spcPts val="0"/>
              </a:spcAft>
              <a:buSzPts val="16000"/>
              <a:buNone/>
              <a:defRPr sz="16000"/>
            </a:lvl9pPr>
          </a:lstStyle>
          <a:p>
            <a:r>
              <a:t>xx%</a:t>
            </a:r>
          </a:p>
        </p:txBody>
      </p:sp>
      <p:sp>
        <p:nvSpPr>
          <p:cNvPr id="46" name="Google Shape;46;p11"/>
          <p:cNvSpPr txBox="1">
            <a:spLocks noGrp="1"/>
          </p:cNvSpPr>
          <p:nvPr>
            <p:ph type="body" idx="1"/>
          </p:nvPr>
        </p:nvSpPr>
        <p:spPr>
          <a:xfrm>
            <a:off x="415641" y="4202967"/>
            <a:ext cx="11361900" cy="1734300"/>
          </a:xfrm>
          <a:prstGeom prst="rect">
            <a:avLst/>
          </a:prstGeom>
        </p:spPr>
        <p:txBody>
          <a:bodyPr spcFirstLastPara="1" wrap="square" lIns="121900" tIns="121900" rIns="121900" bIns="121900" anchor="t" anchorCtr="0">
            <a:normAutofit/>
          </a:bodyPr>
          <a:lstStyle>
            <a:lvl1pPr marL="457200" lvl="0" indent="-381000" algn="ctr">
              <a:spcBef>
                <a:spcPts val="0"/>
              </a:spcBef>
              <a:spcAft>
                <a:spcPts val="0"/>
              </a:spcAft>
              <a:buSzPts val="2400"/>
              <a:buChar char="●"/>
              <a:defRPr/>
            </a:lvl1pPr>
            <a:lvl2pPr marL="914400" lvl="1" indent="-349250" algn="ctr">
              <a:spcBef>
                <a:spcPts val="0"/>
              </a:spcBef>
              <a:spcAft>
                <a:spcPts val="0"/>
              </a:spcAft>
              <a:buSzPts val="1900"/>
              <a:buChar char="○"/>
              <a:defRPr/>
            </a:lvl2pPr>
            <a:lvl3pPr marL="1371600" lvl="2" indent="-349250" algn="ctr">
              <a:spcBef>
                <a:spcPts val="0"/>
              </a:spcBef>
              <a:spcAft>
                <a:spcPts val="0"/>
              </a:spcAft>
              <a:buSzPts val="1900"/>
              <a:buChar char="■"/>
              <a:defRPr/>
            </a:lvl3pPr>
            <a:lvl4pPr marL="1828800" lvl="3" indent="-349250" algn="ctr">
              <a:spcBef>
                <a:spcPts val="0"/>
              </a:spcBef>
              <a:spcAft>
                <a:spcPts val="0"/>
              </a:spcAft>
              <a:buSzPts val="1900"/>
              <a:buChar char="●"/>
              <a:defRPr/>
            </a:lvl4pPr>
            <a:lvl5pPr marL="2286000" lvl="4" indent="-349250" algn="ctr">
              <a:spcBef>
                <a:spcPts val="0"/>
              </a:spcBef>
              <a:spcAft>
                <a:spcPts val="0"/>
              </a:spcAft>
              <a:buSzPts val="1900"/>
              <a:buChar char="○"/>
              <a:defRPr/>
            </a:lvl5pPr>
            <a:lvl6pPr marL="2743200" lvl="5" indent="-349250" algn="ctr">
              <a:spcBef>
                <a:spcPts val="0"/>
              </a:spcBef>
              <a:spcAft>
                <a:spcPts val="0"/>
              </a:spcAft>
              <a:buSzPts val="1900"/>
              <a:buChar char="■"/>
              <a:defRPr/>
            </a:lvl6pPr>
            <a:lvl7pPr marL="3200400" lvl="6" indent="-349250" algn="ctr">
              <a:spcBef>
                <a:spcPts val="0"/>
              </a:spcBef>
              <a:spcAft>
                <a:spcPts val="0"/>
              </a:spcAft>
              <a:buSzPts val="1900"/>
              <a:buChar char="●"/>
              <a:defRPr/>
            </a:lvl7pPr>
            <a:lvl8pPr marL="3657600" lvl="7" indent="-349250" algn="ctr">
              <a:spcBef>
                <a:spcPts val="0"/>
              </a:spcBef>
              <a:spcAft>
                <a:spcPts val="0"/>
              </a:spcAft>
              <a:buSzPts val="1900"/>
              <a:buChar char="○"/>
              <a:defRPr/>
            </a:lvl8pPr>
            <a:lvl9pPr marL="4114800" lvl="8" indent="-349250" algn="ctr">
              <a:spcBef>
                <a:spcPts val="0"/>
              </a:spcBef>
              <a:spcAft>
                <a:spcPts val="0"/>
              </a:spcAft>
              <a:buSzPts val="1900"/>
              <a:buChar char="■"/>
              <a:defRPr/>
            </a:lvl9pPr>
          </a:lstStyle>
          <a:p>
            <a:endParaRPr/>
          </a:p>
        </p:txBody>
      </p:sp>
      <p:sp>
        <p:nvSpPr>
          <p:cNvPr id="47" name="Google Shape;47;p11"/>
          <p:cNvSpPr txBox="1">
            <a:spLocks noGrp="1"/>
          </p:cNvSpPr>
          <p:nvPr>
            <p:ph type="sldNum" idx="12"/>
          </p:nvPr>
        </p:nvSpPr>
        <p:spPr>
          <a:xfrm>
            <a:off x="11297722"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de"/>
              <a:t>‹Nr.›</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11297722"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de"/>
              <a:t>‹Nr.›</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415641" y="2867800"/>
            <a:ext cx="11361900" cy="1122300"/>
          </a:xfrm>
          <a:prstGeom prst="rect">
            <a:avLst/>
          </a:prstGeom>
        </p:spPr>
        <p:txBody>
          <a:bodyPr spcFirstLastPara="1" wrap="square" lIns="121900" tIns="121900" rIns="121900" bIns="121900" anchor="ctr" anchorCtr="0">
            <a:norm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a:endParaRPr/>
          </a:p>
        </p:txBody>
      </p:sp>
      <p:sp>
        <p:nvSpPr>
          <p:cNvPr id="15" name="Google Shape;15;p3"/>
          <p:cNvSpPr txBox="1">
            <a:spLocks noGrp="1"/>
          </p:cNvSpPr>
          <p:nvPr>
            <p:ph type="sldNum" idx="12"/>
          </p:nvPr>
        </p:nvSpPr>
        <p:spPr>
          <a:xfrm>
            <a:off x="11297722"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de"/>
              <a:t>‹Nr.›</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41" y="593367"/>
            <a:ext cx="11361900" cy="763500"/>
          </a:xfrm>
          <a:prstGeom prst="rect">
            <a:avLst/>
          </a:prstGeom>
        </p:spPr>
        <p:txBody>
          <a:bodyPr spcFirstLastPara="1" wrap="square" lIns="121900" tIns="121900" rIns="121900" bIns="121900" anchor="t" anchorCtr="0">
            <a:normAutofit/>
          </a:bodyPr>
          <a:lstStyle>
            <a:lvl1pPr lvl="0">
              <a:spcBef>
                <a:spcPts val="0"/>
              </a:spcBef>
              <a:spcAft>
                <a:spcPts val="0"/>
              </a:spcAft>
              <a:buSzPts val="3700"/>
              <a:buNone/>
              <a:defRPr/>
            </a:lvl1pPr>
            <a:lvl2pPr lvl="1">
              <a:spcBef>
                <a:spcPts val="0"/>
              </a:spcBef>
              <a:spcAft>
                <a:spcPts val="0"/>
              </a:spcAft>
              <a:buSzPts val="3700"/>
              <a:buNone/>
              <a:defRPr/>
            </a:lvl2pPr>
            <a:lvl3pPr lvl="2">
              <a:spcBef>
                <a:spcPts val="0"/>
              </a:spcBef>
              <a:spcAft>
                <a:spcPts val="0"/>
              </a:spcAft>
              <a:buSzPts val="3700"/>
              <a:buNone/>
              <a:defRPr/>
            </a:lvl3pPr>
            <a:lvl4pPr lvl="3">
              <a:spcBef>
                <a:spcPts val="0"/>
              </a:spcBef>
              <a:spcAft>
                <a:spcPts val="0"/>
              </a:spcAft>
              <a:buSzPts val="3700"/>
              <a:buNone/>
              <a:defRPr/>
            </a:lvl4pPr>
            <a:lvl5pPr lvl="4">
              <a:spcBef>
                <a:spcPts val="0"/>
              </a:spcBef>
              <a:spcAft>
                <a:spcPts val="0"/>
              </a:spcAft>
              <a:buSzPts val="3700"/>
              <a:buNone/>
              <a:defRPr/>
            </a:lvl5pPr>
            <a:lvl6pPr lvl="5">
              <a:spcBef>
                <a:spcPts val="0"/>
              </a:spcBef>
              <a:spcAft>
                <a:spcPts val="0"/>
              </a:spcAft>
              <a:buSzPts val="3700"/>
              <a:buNone/>
              <a:defRPr/>
            </a:lvl6pPr>
            <a:lvl7pPr lvl="6">
              <a:spcBef>
                <a:spcPts val="0"/>
              </a:spcBef>
              <a:spcAft>
                <a:spcPts val="0"/>
              </a:spcAft>
              <a:buSzPts val="3700"/>
              <a:buNone/>
              <a:defRPr/>
            </a:lvl7pPr>
            <a:lvl8pPr lvl="7">
              <a:spcBef>
                <a:spcPts val="0"/>
              </a:spcBef>
              <a:spcAft>
                <a:spcPts val="0"/>
              </a:spcAft>
              <a:buSzPts val="3700"/>
              <a:buNone/>
              <a:defRPr/>
            </a:lvl8pPr>
            <a:lvl9pPr lvl="8">
              <a:spcBef>
                <a:spcPts val="0"/>
              </a:spcBef>
              <a:spcAft>
                <a:spcPts val="0"/>
              </a:spcAft>
              <a:buSzPts val="3700"/>
              <a:buNone/>
              <a:defRPr/>
            </a:lvl9pPr>
          </a:lstStyle>
          <a:p>
            <a:endParaRPr/>
          </a:p>
        </p:txBody>
      </p:sp>
      <p:sp>
        <p:nvSpPr>
          <p:cNvPr id="18" name="Google Shape;18;p4"/>
          <p:cNvSpPr txBox="1">
            <a:spLocks noGrp="1"/>
          </p:cNvSpPr>
          <p:nvPr>
            <p:ph type="body" idx="1"/>
          </p:nvPr>
        </p:nvSpPr>
        <p:spPr>
          <a:xfrm>
            <a:off x="415641" y="1536633"/>
            <a:ext cx="11361900" cy="4555200"/>
          </a:xfrm>
          <a:prstGeom prst="rect">
            <a:avLst/>
          </a:prstGeom>
        </p:spPr>
        <p:txBody>
          <a:bodyPr spcFirstLastPara="1" wrap="square" lIns="121900" tIns="121900" rIns="121900" bIns="121900" anchor="t" anchorCtr="0">
            <a:normAutofit/>
          </a:bodyPr>
          <a:lstStyle>
            <a:lvl1pPr marL="457200" lvl="0" indent="-381000">
              <a:spcBef>
                <a:spcPts val="0"/>
              </a:spcBef>
              <a:spcAft>
                <a:spcPts val="0"/>
              </a:spcAft>
              <a:buSzPts val="2400"/>
              <a:buChar char="●"/>
              <a:defRPr/>
            </a:lvl1pPr>
            <a:lvl2pPr marL="914400" lvl="1" indent="-349250">
              <a:spcBef>
                <a:spcPts val="0"/>
              </a:spcBef>
              <a:spcAft>
                <a:spcPts val="0"/>
              </a:spcAft>
              <a:buSzPts val="1900"/>
              <a:buChar char="○"/>
              <a:defRPr/>
            </a:lvl2pPr>
            <a:lvl3pPr marL="1371600" lvl="2" indent="-349250">
              <a:spcBef>
                <a:spcPts val="0"/>
              </a:spcBef>
              <a:spcAft>
                <a:spcPts val="0"/>
              </a:spcAft>
              <a:buSzPts val="1900"/>
              <a:buChar char="■"/>
              <a:defRPr/>
            </a:lvl3pPr>
            <a:lvl4pPr marL="1828800" lvl="3" indent="-349250">
              <a:spcBef>
                <a:spcPts val="0"/>
              </a:spcBef>
              <a:spcAft>
                <a:spcPts val="0"/>
              </a:spcAft>
              <a:buSzPts val="1900"/>
              <a:buChar char="●"/>
              <a:defRPr/>
            </a:lvl4pPr>
            <a:lvl5pPr marL="2286000" lvl="4" indent="-349250">
              <a:spcBef>
                <a:spcPts val="0"/>
              </a:spcBef>
              <a:spcAft>
                <a:spcPts val="0"/>
              </a:spcAft>
              <a:buSzPts val="1900"/>
              <a:buChar char="○"/>
              <a:defRPr/>
            </a:lvl5pPr>
            <a:lvl6pPr marL="2743200" lvl="5" indent="-349250">
              <a:spcBef>
                <a:spcPts val="0"/>
              </a:spcBef>
              <a:spcAft>
                <a:spcPts val="0"/>
              </a:spcAft>
              <a:buSzPts val="1900"/>
              <a:buChar char="■"/>
              <a:defRPr/>
            </a:lvl6pPr>
            <a:lvl7pPr marL="3200400" lvl="6" indent="-349250">
              <a:spcBef>
                <a:spcPts val="0"/>
              </a:spcBef>
              <a:spcAft>
                <a:spcPts val="0"/>
              </a:spcAft>
              <a:buSzPts val="1900"/>
              <a:buChar char="●"/>
              <a:defRPr/>
            </a:lvl7pPr>
            <a:lvl8pPr marL="3657600" lvl="7" indent="-349250">
              <a:spcBef>
                <a:spcPts val="0"/>
              </a:spcBef>
              <a:spcAft>
                <a:spcPts val="0"/>
              </a:spcAft>
              <a:buSzPts val="1900"/>
              <a:buChar char="○"/>
              <a:defRPr/>
            </a:lvl8pPr>
            <a:lvl9pPr marL="4114800" lvl="8" indent="-349250">
              <a:spcBef>
                <a:spcPts val="0"/>
              </a:spcBef>
              <a:spcAft>
                <a:spcPts val="0"/>
              </a:spcAft>
              <a:buSzPts val="1900"/>
              <a:buChar char="■"/>
              <a:defRPr/>
            </a:lvl9pPr>
          </a:lstStyle>
          <a:p>
            <a:endParaRPr/>
          </a:p>
        </p:txBody>
      </p:sp>
      <p:sp>
        <p:nvSpPr>
          <p:cNvPr id="19" name="Google Shape;19;p4"/>
          <p:cNvSpPr txBox="1">
            <a:spLocks noGrp="1"/>
          </p:cNvSpPr>
          <p:nvPr>
            <p:ph type="sldNum" idx="12"/>
          </p:nvPr>
        </p:nvSpPr>
        <p:spPr>
          <a:xfrm>
            <a:off x="11297722"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de"/>
              <a:t>‹Nr.›</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415641" y="593367"/>
            <a:ext cx="11361900" cy="763500"/>
          </a:xfrm>
          <a:prstGeom prst="rect">
            <a:avLst/>
          </a:prstGeom>
        </p:spPr>
        <p:txBody>
          <a:bodyPr spcFirstLastPara="1" wrap="square" lIns="121900" tIns="121900" rIns="121900" bIns="121900" anchor="t" anchorCtr="0">
            <a:normAutofit/>
          </a:bodyPr>
          <a:lstStyle>
            <a:lvl1pPr lvl="0">
              <a:spcBef>
                <a:spcPts val="0"/>
              </a:spcBef>
              <a:spcAft>
                <a:spcPts val="0"/>
              </a:spcAft>
              <a:buSzPts val="3700"/>
              <a:buNone/>
              <a:defRPr/>
            </a:lvl1pPr>
            <a:lvl2pPr lvl="1">
              <a:spcBef>
                <a:spcPts val="0"/>
              </a:spcBef>
              <a:spcAft>
                <a:spcPts val="0"/>
              </a:spcAft>
              <a:buSzPts val="3700"/>
              <a:buNone/>
              <a:defRPr/>
            </a:lvl2pPr>
            <a:lvl3pPr lvl="2">
              <a:spcBef>
                <a:spcPts val="0"/>
              </a:spcBef>
              <a:spcAft>
                <a:spcPts val="0"/>
              </a:spcAft>
              <a:buSzPts val="3700"/>
              <a:buNone/>
              <a:defRPr/>
            </a:lvl3pPr>
            <a:lvl4pPr lvl="3">
              <a:spcBef>
                <a:spcPts val="0"/>
              </a:spcBef>
              <a:spcAft>
                <a:spcPts val="0"/>
              </a:spcAft>
              <a:buSzPts val="3700"/>
              <a:buNone/>
              <a:defRPr/>
            </a:lvl4pPr>
            <a:lvl5pPr lvl="4">
              <a:spcBef>
                <a:spcPts val="0"/>
              </a:spcBef>
              <a:spcAft>
                <a:spcPts val="0"/>
              </a:spcAft>
              <a:buSzPts val="3700"/>
              <a:buNone/>
              <a:defRPr/>
            </a:lvl5pPr>
            <a:lvl6pPr lvl="5">
              <a:spcBef>
                <a:spcPts val="0"/>
              </a:spcBef>
              <a:spcAft>
                <a:spcPts val="0"/>
              </a:spcAft>
              <a:buSzPts val="3700"/>
              <a:buNone/>
              <a:defRPr/>
            </a:lvl6pPr>
            <a:lvl7pPr lvl="6">
              <a:spcBef>
                <a:spcPts val="0"/>
              </a:spcBef>
              <a:spcAft>
                <a:spcPts val="0"/>
              </a:spcAft>
              <a:buSzPts val="3700"/>
              <a:buNone/>
              <a:defRPr/>
            </a:lvl7pPr>
            <a:lvl8pPr lvl="7">
              <a:spcBef>
                <a:spcPts val="0"/>
              </a:spcBef>
              <a:spcAft>
                <a:spcPts val="0"/>
              </a:spcAft>
              <a:buSzPts val="3700"/>
              <a:buNone/>
              <a:defRPr/>
            </a:lvl8pPr>
            <a:lvl9pPr lvl="8">
              <a:spcBef>
                <a:spcPts val="0"/>
              </a:spcBef>
              <a:spcAft>
                <a:spcPts val="0"/>
              </a:spcAft>
              <a:buSzPts val="3700"/>
              <a:buNone/>
              <a:defRPr/>
            </a:lvl9pPr>
          </a:lstStyle>
          <a:p>
            <a:endParaRPr/>
          </a:p>
        </p:txBody>
      </p:sp>
      <p:sp>
        <p:nvSpPr>
          <p:cNvPr id="22" name="Google Shape;22;p5"/>
          <p:cNvSpPr txBox="1">
            <a:spLocks noGrp="1"/>
          </p:cNvSpPr>
          <p:nvPr>
            <p:ph type="body" idx="1"/>
          </p:nvPr>
        </p:nvSpPr>
        <p:spPr>
          <a:xfrm>
            <a:off x="415641" y="1536633"/>
            <a:ext cx="5333700" cy="4555200"/>
          </a:xfrm>
          <a:prstGeom prst="rect">
            <a:avLst/>
          </a:prstGeom>
        </p:spPr>
        <p:txBody>
          <a:bodyPr spcFirstLastPara="1" wrap="square" lIns="121900" tIns="121900" rIns="121900" bIns="121900" anchor="t" anchorCtr="0">
            <a:normAutofit/>
          </a:bodyPr>
          <a:lstStyle>
            <a:lvl1pPr marL="457200" lvl="0" indent="-349250">
              <a:spcBef>
                <a:spcPts val="0"/>
              </a:spcBef>
              <a:spcAft>
                <a:spcPts val="0"/>
              </a:spcAft>
              <a:buSzPts val="1900"/>
              <a:buChar char="●"/>
              <a:defRPr sz="1900"/>
            </a:lvl1pPr>
            <a:lvl2pPr marL="914400" lvl="1" indent="-330200">
              <a:spcBef>
                <a:spcPts val="0"/>
              </a:spcBef>
              <a:spcAft>
                <a:spcPts val="0"/>
              </a:spcAft>
              <a:buSzPts val="1600"/>
              <a:buChar char="○"/>
              <a:defRPr sz="1600"/>
            </a:lvl2pPr>
            <a:lvl3pPr marL="1371600" lvl="2" indent="-330200">
              <a:spcBef>
                <a:spcPts val="0"/>
              </a:spcBef>
              <a:spcAft>
                <a:spcPts val="0"/>
              </a:spcAft>
              <a:buSzPts val="1600"/>
              <a:buChar char="■"/>
              <a:defRPr sz="1600"/>
            </a:lvl3pPr>
            <a:lvl4pPr marL="1828800" lvl="3" indent="-330200">
              <a:spcBef>
                <a:spcPts val="0"/>
              </a:spcBef>
              <a:spcAft>
                <a:spcPts val="0"/>
              </a:spcAft>
              <a:buSzPts val="1600"/>
              <a:buChar char="●"/>
              <a:defRPr sz="1600"/>
            </a:lvl4pPr>
            <a:lvl5pPr marL="2286000" lvl="4" indent="-330200">
              <a:spcBef>
                <a:spcPts val="0"/>
              </a:spcBef>
              <a:spcAft>
                <a:spcPts val="0"/>
              </a:spcAft>
              <a:buSzPts val="1600"/>
              <a:buChar char="○"/>
              <a:defRPr sz="1600"/>
            </a:lvl5pPr>
            <a:lvl6pPr marL="2743200" lvl="5" indent="-330200">
              <a:spcBef>
                <a:spcPts val="0"/>
              </a:spcBef>
              <a:spcAft>
                <a:spcPts val="0"/>
              </a:spcAft>
              <a:buSzPts val="1600"/>
              <a:buChar char="■"/>
              <a:defRPr sz="1600"/>
            </a:lvl6pPr>
            <a:lvl7pPr marL="3200400" lvl="6" indent="-330200">
              <a:spcBef>
                <a:spcPts val="0"/>
              </a:spcBef>
              <a:spcAft>
                <a:spcPts val="0"/>
              </a:spcAft>
              <a:buSzPts val="1600"/>
              <a:buChar char="●"/>
              <a:defRPr sz="1600"/>
            </a:lvl7pPr>
            <a:lvl8pPr marL="3657600" lvl="7" indent="-330200">
              <a:spcBef>
                <a:spcPts val="0"/>
              </a:spcBef>
              <a:spcAft>
                <a:spcPts val="0"/>
              </a:spcAft>
              <a:buSzPts val="1600"/>
              <a:buChar char="○"/>
              <a:defRPr sz="1600"/>
            </a:lvl8pPr>
            <a:lvl9pPr marL="4114800" lvl="8" indent="-330200">
              <a:spcBef>
                <a:spcPts val="0"/>
              </a:spcBef>
              <a:spcAft>
                <a:spcPts val="0"/>
              </a:spcAft>
              <a:buSzPts val="1600"/>
              <a:buChar char="■"/>
              <a:defRPr sz="1600"/>
            </a:lvl9pPr>
          </a:lstStyle>
          <a:p>
            <a:endParaRPr/>
          </a:p>
        </p:txBody>
      </p:sp>
      <p:sp>
        <p:nvSpPr>
          <p:cNvPr id="23" name="Google Shape;23;p5"/>
          <p:cNvSpPr txBox="1">
            <a:spLocks noGrp="1"/>
          </p:cNvSpPr>
          <p:nvPr>
            <p:ph type="body" idx="2"/>
          </p:nvPr>
        </p:nvSpPr>
        <p:spPr>
          <a:xfrm>
            <a:off x="6443834" y="1536633"/>
            <a:ext cx="5333700" cy="4555200"/>
          </a:xfrm>
          <a:prstGeom prst="rect">
            <a:avLst/>
          </a:prstGeom>
        </p:spPr>
        <p:txBody>
          <a:bodyPr spcFirstLastPara="1" wrap="square" lIns="121900" tIns="121900" rIns="121900" bIns="121900" anchor="t" anchorCtr="0">
            <a:normAutofit/>
          </a:bodyPr>
          <a:lstStyle>
            <a:lvl1pPr marL="457200" lvl="0" indent="-349250">
              <a:spcBef>
                <a:spcPts val="0"/>
              </a:spcBef>
              <a:spcAft>
                <a:spcPts val="0"/>
              </a:spcAft>
              <a:buSzPts val="1900"/>
              <a:buChar char="●"/>
              <a:defRPr sz="1900"/>
            </a:lvl1pPr>
            <a:lvl2pPr marL="914400" lvl="1" indent="-330200">
              <a:spcBef>
                <a:spcPts val="0"/>
              </a:spcBef>
              <a:spcAft>
                <a:spcPts val="0"/>
              </a:spcAft>
              <a:buSzPts val="1600"/>
              <a:buChar char="○"/>
              <a:defRPr sz="1600"/>
            </a:lvl2pPr>
            <a:lvl3pPr marL="1371600" lvl="2" indent="-330200">
              <a:spcBef>
                <a:spcPts val="0"/>
              </a:spcBef>
              <a:spcAft>
                <a:spcPts val="0"/>
              </a:spcAft>
              <a:buSzPts val="1600"/>
              <a:buChar char="■"/>
              <a:defRPr sz="1600"/>
            </a:lvl3pPr>
            <a:lvl4pPr marL="1828800" lvl="3" indent="-330200">
              <a:spcBef>
                <a:spcPts val="0"/>
              </a:spcBef>
              <a:spcAft>
                <a:spcPts val="0"/>
              </a:spcAft>
              <a:buSzPts val="1600"/>
              <a:buChar char="●"/>
              <a:defRPr sz="1600"/>
            </a:lvl4pPr>
            <a:lvl5pPr marL="2286000" lvl="4" indent="-330200">
              <a:spcBef>
                <a:spcPts val="0"/>
              </a:spcBef>
              <a:spcAft>
                <a:spcPts val="0"/>
              </a:spcAft>
              <a:buSzPts val="1600"/>
              <a:buChar char="○"/>
              <a:defRPr sz="1600"/>
            </a:lvl5pPr>
            <a:lvl6pPr marL="2743200" lvl="5" indent="-330200">
              <a:spcBef>
                <a:spcPts val="0"/>
              </a:spcBef>
              <a:spcAft>
                <a:spcPts val="0"/>
              </a:spcAft>
              <a:buSzPts val="1600"/>
              <a:buChar char="■"/>
              <a:defRPr sz="1600"/>
            </a:lvl6pPr>
            <a:lvl7pPr marL="3200400" lvl="6" indent="-330200">
              <a:spcBef>
                <a:spcPts val="0"/>
              </a:spcBef>
              <a:spcAft>
                <a:spcPts val="0"/>
              </a:spcAft>
              <a:buSzPts val="1600"/>
              <a:buChar char="●"/>
              <a:defRPr sz="1600"/>
            </a:lvl7pPr>
            <a:lvl8pPr marL="3657600" lvl="7" indent="-330200">
              <a:spcBef>
                <a:spcPts val="0"/>
              </a:spcBef>
              <a:spcAft>
                <a:spcPts val="0"/>
              </a:spcAft>
              <a:buSzPts val="1600"/>
              <a:buChar char="○"/>
              <a:defRPr sz="1600"/>
            </a:lvl8pPr>
            <a:lvl9pPr marL="4114800" lvl="8" indent="-330200">
              <a:spcBef>
                <a:spcPts val="0"/>
              </a:spcBef>
              <a:spcAft>
                <a:spcPts val="0"/>
              </a:spcAft>
              <a:buSzPts val="1600"/>
              <a:buChar char="■"/>
              <a:defRPr sz="1600"/>
            </a:lvl9pPr>
          </a:lstStyle>
          <a:p>
            <a:endParaRPr/>
          </a:p>
        </p:txBody>
      </p:sp>
      <p:sp>
        <p:nvSpPr>
          <p:cNvPr id="24" name="Google Shape;24;p5"/>
          <p:cNvSpPr txBox="1">
            <a:spLocks noGrp="1"/>
          </p:cNvSpPr>
          <p:nvPr>
            <p:ph type="sldNum" idx="12"/>
          </p:nvPr>
        </p:nvSpPr>
        <p:spPr>
          <a:xfrm>
            <a:off x="11297722"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de"/>
              <a:t>‹Nr.›</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415641" y="593367"/>
            <a:ext cx="11361900" cy="763500"/>
          </a:xfrm>
          <a:prstGeom prst="rect">
            <a:avLst/>
          </a:prstGeom>
        </p:spPr>
        <p:txBody>
          <a:bodyPr spcFirstLastPara="1" wrap="square" lIns="121900" tIns="121900" rIns="121900" bIns="121900" anchor="t" anchorCtr="0">
            <a:normAutofit/>
          </a:bodyPr>
          <a:lstStyle>
            <a:lvl1pPr lvl="0">
              <a:spcBef>
                <a:spcPts val="0"/>
              </a:spcBef>
              <a:spcAft>
                <a:spcPts val="0"/>
              </a:spcAft>
              <a:buSzPts val="3700"/>
              <a:buNone/>
              <a:defRPr/>
            </a:lvl1pPr>
            <a:lvl2pPr lvl="1">
              <a:spcBef>
                <a:spcPts val="0"/>
              </a:spcBef>
              <a:spcAft>
                <a:spcPts val="0"/>
              </a:spcAft>
              <a:buSzPts val="3700"/>
              <a:buNone/>
              <a:defRPr/>
            </a:lvl2pPr>
            <a:lvl3pPr lvl="2">
              <a:spcBef>
                <a:spcPts val="0"/>
              </a:spcBef>
              <a:spcAft>
                <a:spcPts val="0"/>
              </a:spcAft>
              <a:buSzPts val="3700"/>
              <a:buNone/>
              <a:defRPr/>
            </a:lvl3pPr>
            <a:lvl4pPr lvl="3">
              <a:spcBef>
                <a:spcPts val="0"/>
              </a:spcBef>
              <a:spcAft>
                <a:spcPts val="0"/>
              </a:spcAft>
              <a:buSzPts val="3700"/>
              <a:buNone/>
              <a:defRPr/>
            </a:lvl4pPr>
            <a:lvl5pPr lvl="4">
              <a:spcBef>
                <a:spcPts val="0"/>
              </a:spcBef>
              <a:spcAft>
                <a:spcPts val="0"/>
              </a:spcAft>
              <a:buSzPts val="3700"/>
              <a:buNone/>
              <a:defRPr/>
            </a:lvl5pPr>
            <a:lvl6pPr lvl="5">
              <a:spcBef>
                <a:spcPts val="0"/>
              </a:spcBef>
              <a:spcAft>
                <a:spcPts val="0"/>
              </a:spcAft>
              <a:buSzPts val="3700"/>
              <a:buNone/>
              <a:defRPr/>
            </a:lvl6pPr>
            <a:lvl7pPr lvl="6">
              <a:spcBef>
                <a:spcPts val="0"/>
              </a:spcBef>
              <a:spcAft>
                <a:spcPts val="0"/>
              </a:spcAft>
              <a:buSzPts val="3700"/>
              <a:buNone/>
              <a:defRPr/>
            </a:lvl7pPr>
            <a:lvl8pPr lvl="7">
              <a:spcBef>
                <a:spcPts val="0"/>
              </a:spcBef>
              <a:spcAft>
                <a:spcPts val="0"/>
              </a:spcAft>
              <a:buSzPts val="3700"/>
              <a:buNone/>
              <a:defRPr/>
            </a:lvl8pPr>
            <a:lvl9pPr lvl="8">
              <a:spcBef>
                <a:spcPts val="0"/>
              </a:spcBef>
              <a:spcAft>
                <a:spcPts val="0"/>
              </a:spcAft>
              <a:buSzPts val="3700"/>
              <a:buNone/>
              <a:defRPr/>
            </a:lvl9pPr>
          </a:lstStyle>
          <a:p>
            <a:endParaRPr/>
          </a:p>
        </p:txBody>
      </p:sp>
      <p:sp>
        <p:nvSpPr>
          <p:cNvPr id="27" name="Google Shape;27;p6"/>
          <p:cNvSpPr txBox="1">
            <a:spLocks noGrp="1"/>
          </p:cNvSpPr>
          <p:nvPr>
            <p:ph type="sldNum" idx="12"/>
          </p:nvPr>
        </p:nvSpPr>
        <p:spPr>
          <a:xfrm>
            <a:off x="11297722"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de"/>
              <a:t>‹Nr.›</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415641" y="740800"/>
            <a:ext cx="3744300" cy="1007700"/>
          </a:xfrm>
          <a:prstGeom prst="rect">
            <a:avLst/>
          </a:prstGeom>
        </p:spPr>
        <p:txBody>
          <a:bodyPr spcFirstLastPara="1" wrap="square" lIns="121900" tIns="121900" rIns="121900" bIns="121900" anchor="b" anchorCtr="0">
            <a:normAutofit/>
          </a:bodyPr>
          <a:lstStyle>
            <a:lvl1pPr lvl="0">
              <a:spcBef>
                <a:spcPts val="0"/>
              </a:spcBef>
              <a:spcAft>
                <a:spcPts val="0"/>
              </a:spcAft>
              <a:buSzPts val="3200"/>
              <a:buNone/>
              <a:defRPr sz="3200"/>
            </a:lvl1pPr>
            <a:lvl2pPr lvl="1">
              <a:spcBef>
                <a:spcPts val="0"/>
              </a:spcBef>
              <a:spcAft>
                <a:spcPts val="0"/>
              </a:spcAft>
              <a:buSzPts val="3200"/>
              <a:buNone/>
              <a:defRPr sz="3200"/>
            </a:lvl2pPr>
            <a:lvl3pPr lvl="2">
              <a:spcBef>
                <a:spcPts val="0"/>
              </a:spcBef>
              <a:spcAft>
                <a:spcPts val="0"/>
              </a:spcAft>
              <a:buSzPts val="3200"/>
              <a:buNone/>
              <a:defRPr sz="3200"/>
            </a:lvl3pPr>
            <a:lvl4pPr lvl="3">
              <a:spcBef>
                <a:spcPts val="0"/>
              </a:spcBef>
              <a:spcAft>
                <a:spcPts val="0"/>
              </a:spcAft>
              <a:buSzPts val="3200"/>
              <a:buNone/>
              <a:defRPr sz="3200"/>
            </a:lvl4pPr>
            <a:lvl5pPr lvl="4">
              <a:spcBef>
                <a:spcPts val="0"/>
              </a:spcBef>
              <a:spcAft>
                <a:spcPts val="0"/>
              </a:spcAft>
              <a:buSzPts val="3200"/>
              <a:buNone/>
              <a:defRPr sz="3200"/>
            </a:lvl5pPr>
            <a:lvl6pPr lvl="5">
              <a:spcBef>
                <a:spcPts val="0"/>
              </a:spcBef>
              <a:spcAft>
                <a:spcPts val="0"/>
              </a:spcAft>
              <a:buSzPts val="3200"/>
              <a:buNone/>
              <a:defRPr sz="3200"/>
            </a:lvl6pPr>
            <a:lvl7pPr lvl="6">
              <a:spcBef>
                <a:spcPts val="0"/>
              </a:spcBef>
              <a:spcAft>
                <a:spcPts val="0"/>
              </a:spcAft>
              <a:buSzPts val="3200"/>
              <a:buNone/>
              <a:defRPr sz="3200"/>
            </a:lvl7pPr>
            <a:lvl8pPr lvl="7">
              <a:spcBef>
                <a:spcPts val="0"/>
              </a:spcBef>
              <a:spcAft>
                <a:spcPts val="0"/>
              </a:spcAft>
              <a:buSzPts val="3200"/>
              <a:buNone/>
              <a:defRPr sz="3200"/>
            </a:lvl8pPr>
            <a:lvl9pPr lvl="8">
              <a:spcBef>
                <a:spcPts val="0"/>
              </a:spcBef>
              <a:spcAft>
                <a:spcPts val="0"/>
              </a:spcAft>
              <a:buSzPts val="3200"/>
              <a:buNone/>
              <a:defRPr sz="3200"/>
            </a:lvl9pPr>
          </a:lstStyle>
          <a:p>
            <a:endParaRPr/>
          </a:p>
        </p:txBody>
      </p:sp>
      <p:sp>
        <p:nvSpPr>
          <p:cNvPr id="30" name="Google Shape;30;p7"/>
          <p:cNvSpPr txBox="1">
            <a:spLocks noGrp="1"/>
          </p:cNvSpPr>
          <p:nvPr>
            <p:ph type="body" idx="1"/>
          </p:nvPr>
        </p:nvSpPr>
        <p:spPr>
          <a:xfrm>
            <a:off x="415641" y="1852800"/>
            <a:ext cx="3744300" cy="4239300"/>
          </a:xfrm>
          <a:prstGeom prst="rect">
            <a:avLst/>
          </a:prstGeom>
        </p:spPr>
        <p:txBody>
          <a:bodyPr spcFirstLastPara="1" wrap="square" lIns="121900" tIns="121900" rIns="121900" bIns="121900" anchor="t" anchorCtr="0">
            <a:normAutofit/>
          </a:bodyPr>
          <a:lstStyle>
            <a:lvl1pPr marL="457200" lvl="0" indent="-330200">
              <a:spcBef>
                <a:spcPts val="0"/>
              </a:spcBef>
              <a:spcAft>
                <a:spcPts val="0"/>
              </a:spcAft>
              <a:buSzPts val="1600"/>
              <a:buChar char="●"/>
              <a:defRPr sz="1600"/>
            </a:lvl1pPr>
            <a:lvl2pPr marL="914400" lvl="1" indent="-330200">
              <a:spcBef>
                <a:spcPts val="0"/>
              </a:spcBef>
              <a:spcAft>
                <a:spcPts val="0"/>
              </a:spcAft>
              <a:buSzPts val="1600"/>
              <a:buChar char="○"/>
              <a:defRPr sz="1600"/>
            </a:lvl2pPr>
            <a:lvl3pPr marL="1371600" lvl="2" indent="-330200">
              <a:spcBef>
                <a:spcPts val="0"/>
              </a:spcBef>
              <a:spcAft>
                <a:spcPts val="0"/>
              </a:spcAft>
              <a:buSzPts val="1600"/>
              <a:buChar char="■"/>
              <a:defRPr sz="1600"/>
            </a:lvl3pPr>
            <a:lvl4pPr marL="1828800" lvl="3" indent="-330200">
              <a:spcBef>
                <a:spcPts val="0"/>
              </a:spcBef>
              <a:spcAft>
                <a:spcPts val="0"/>
              </a:spcAft>
              <a:buSzPts val="1600"/>
              <a:buChar char="●"/>
              <a:defRPr sz="1600"/>
            </a:lvl4pPr>
            <a:lvl5pPr marL="2286000" lvl="4" indent="-330200">
              <a:spcBef>
                <a:spcPts val="0"/>
              </a:spcBef>
              <a:spcAft>
                <a:spcPts val="0"/>
              </a:spcAft>
              <a:buSzPts val="1600"/>
              <a:buChar char="○"/>
              <a:defRPr sz="1600"/>
            </a:lvl5pPr>
            <a:lvl6pPr marL="2743200" lvl="5" indent="-330200">
              <a:spcBef>
                <a:spcPts val="0"/>
              </a:spcBef>
              <a:spcAft>
                <a:spcPts val="0"/>
              </a:spcAft>
              <a:buSzPts val="1600"/>
              <a:buChar char="■"/>
              <a:defRPr sz="1600"/>
            </a:lvl6pPr>
            <a:lvl7pPr marL="3200400" lvl="6" indent="-330200">
              <a:spcBef>
                <a:spcPts val="0"/>
              </a:spcBef>
              <a:spcAft>
                <a:spcPts val="0"/>
              </a:spcAft>
              <a:buSzPts val="1600"/>
              <a:buChar char="●"/>
              <a:defRPr sz="1600"/>
            </a:lvl7pPr>
            <a:lvl8pPr marL="3657600" lvl="7" indent="-330200">
              <a:spcBef>
                <a:spcPts val="0"/>
              </a:spcBef>
              <a:spcAft>
                <a:spcPts val="0"/>
              </a:spcAft>
              <a:buSzPts val="1600"/>
              <a:buChar char="○"/>
              <a:defRPr sz="1600"/>
            </a:lvl8pPr>
            <a:lvl9pPr marL="4114800" lvl="8" indent="-330200">
              <a:spcBef>
                <a:spcPts val="0"/>
              </a:spcBef>
              <a:spcAft>
                <a:spcPts val="0"/>
              </a:spcAft>
              <a:buSzPts val="1600"/>
              <a:buChar char="■"/>
              <a:defRPr sz="1600"/>
            </a:lvl9pPr>
          </a:lstStyle>
          <a:p>
            <a:endParaRPr/>
          </a:p>
        </p:txBody>
      </p:sp>
      <p:sp>
        <p:nvSpPr>
          <p:cNvPr id="31" name="Google Shape;31;p7"/>
          <p:cNvSpPr txBox="1">
            <a:spLocks noGrp="1"/>
          </p:cNvSpPr>
          <p:nvPr>
            <p:ph type="sldNum" idx="12"/>
          </p:nvPr>
        </p:nvSpPr>
        <p:spPr>
          <a:xfrm>
            <a:off x="11297722"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de"/>
              <a:t>‹Nr.›</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653731" y="600200"/>
            <a:ext cx="8491200" cy="5454300"/>
          </a:xfrm>
          <a:prstGeom prst="rect">
            <a:avLst/>
          </a:prstGeom>
        </p:spPr>
        <p:txBody>
          <a:bodyPr spcFirstLastPara="1" wrap="square" lIns="121900" tIns="121900" rIns="121900" bIns="121900" anchor="ctr" anchorCtr="0">
            <a:normAutofit/>
          </a:bodyPr>
          <a:lstStyle>
            <a:lvl1pPr lvl="0">
              <a:spcBef>
                <a:spcPts val="0"/>
              </a:spcBef>
              <a:spcAft>
                <a:spcPts val="0"/>
              </a:spcAft>
              <a:buSzPts val="6400"/>
              <a:buNone/>
              <a:defRPr sz="6400"/>
            </a:lvl1pPr>
            <a:lvl2pPr lvl="1">
              <a:spcBef>
                <a:spcPts val="0"/>
              </a:spcBef>
              <a:spcAft>
                <a:spcPts val="0"/>
              </a:spcAft>
              <a:buSzPts val="6400"/>
              <a:buNone/>
              <a:defRPr sz="6400"/>
            </a:lvl2pPr>
            <a:lvl3pPr lvl="2">
              <a:spcBef>
                <a:spcPts val="0"/>
              </a:spcBef>
              <a:spcAft>
                <a:spcPts val="0"/>
              </a:spcAft>
              <a:buSzPts val="6400"/>
              <a:buNone/>
              <a:defRPr sz="6400"/>
            </a:lvl3pPr>
            <a:lvl4pPr lvl="3">
              <a:spcBef>
                <a:spcPts val="0"/>
              </a:spcBef>
              <a:spcAft>
                <a:spcPts val="0"/>
              </a:spcAft>
              <a:buSzPts val="6400"/>
              <a:buNone/>
              <a:defRPr sz="6400"/>
            </a:lvl4pPr>
            <a:lvl5pPr lvl="4">
              <a:spcBef>
                <a:spcPts val="0"/>
              </a:spcBef>
              <a:spcAft>
                <a:spcPts val="0"/>
              </a:spcAft>
              <a:buSzPts val="6400"/>
              <a:buNone/>
              <a:defRPr sz="6400"/>
            </a:lvl5pPr>
            <a:lvl6pPr lvl="5">
              <a:spcBef>
                <a:spcPts val="0"/>
              </a:spcBef>
              <a:spcAft>
                <a:spcPts val="0"/>
              </a:spcAft>
              <a:buSzPts val="6400"/>
              <a:buNone/>
              <a:defRPr sz="6400"/>
            </a:lvl6pPr>
            <a:lvl7pPr lvl="6">
              <a:spcBef>
                <a:spcPts val="0"/>
              </a:spcBef>
              <a:spcAft>
                <a:spcPts val="0"/>
              </a:spcAft>
              <a:buSzPts val="6400"/>
              <a:buNone/>
              <a:defRPr sz="6400"/>
            </a:lvl7pPr>
            <a:lvl8pPr lvl="7">
              <a:spcBef>
                <a:spcPts val="0"/>
              </a:spcBef>
              <a:spcAft>
                <a:spcPts val="0"/>
              </a:spcAft>
              <a:buSzPts val="6400"/>
              <a:buNone/>
              <a:defRPr sz="6400"/>
            </a:lvl8pPr>
            <a:lvl9pPr lvl="8">
              <a:spcBef>
                <a:spcPts val="0"/>
              </a:spcBef>
              <a:spcAft>
                <a:spcPts val="0"/>
              </a:spcAft>
              <a:buSzPts val="6400"/>
              <a:buNone/>
              <a:defRPr sz="6400"/>
            </a:lvl9pPr>
          </a:lstStyle>
          <a:p>
            <a:endParaRPr/>
          </a:p>
        </p:txBody>
      </p:sp>
      <p:sp>
        <p:nvSpPr>
          <p:cNvPr id="34" name="Google Shape;34;p8"/>
          <p:cNvSpPr txBox="1">
            <a:spLocks noGrp="1"/>
          </p:cNvSpPr>
          <p:nvPr>
            <p:ph type="sldNum" idx="12"/>
          </p:nvPr>
        </p:nvSpPr>
        <p:spPr>
          <a:xfrm>
            <a:off x="11297722"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de"/>
              <a:t>‹Nr.›</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6096600" y="-167"/>
            <a:ext cx="6096600" cy="6858000"/>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354035" y="1644233"/>
            <a:ext cx="5394000" cy="1976400"/>
          </a:xfrm>
          <a:prstGeom prst="rect">
            <a:avLst/>
          </a:prstGeom>
        </p:spPr>
        <p:txBody>
          <a:bodyPr spcFirstLastPara="1" wrap="square" lIns="121900" tIns="121900" rIns="121900" bIns="121900" anchor="b" anchorCtr="0">
            <a:normAutofit/>
          </a:bodyPr>
          <a:lstStyle>
            <a:lvl1pPr lvl="0" algn="ctr">
              <a:spcBef>
                <a:spcPts val="0"/>
              </a:spcBef>
              <a:spcAft>
                <a:spcPts val="0"/>
              </a:spcAft>
              <a:buSzPts val="5600"/>
              <a:buNone/>
              <a:defRPr sz="5600"/>
            </a:lvl1pPr>
            <a:lvl2pPr lvl="1" algn="ctr">
              <a:spcBef>
                <a:spcPts val="0"/>
              </a:spcBef>
              <a:spcAft>
                <a:spcPts val="0"/>
              </a:spcAft>
              <a:buSzPts val="5600"/>
              <a:buNone/>
              <a:defRPr sz="5600"/>
            </a:lvl2pPr>
            <a:lvl3pPr lvl="2" algn="ctr">
              <a:spcBef>
                <a:spcPts val="0"/>
              </a:spcBef>
              <a:spcAft>
                <a:spcPts val="0"/>
              </a:spcAft>
              <a:buSzPts val="5600"/>
              <a:buNone/>
              <a:defRPr sz="5600"/>
            </a:lvl3pPr>
            <a:lvl4pPr lvl="3" algn="ctr">
              <a:spcBef>
                <a:spcPts val="0"/>
              </a:spcBef>
              <a:spcAft>
                <a:spcPts val="0"/>
              </a:spcAft>
              <a:buSzPts val="5600"/>
              <a:buNone/>
              <a:defRPr sz="5600"/>
            </a:lvl4pPr>
            <a:lvl5pPr lvl="4" algn="ctr">
              <a:spcBef>
                <a:spcPts val="0"/>
              </a:spcBef>
              <a:spcAft>
                <a:spcPts val="0"/>
              </a:spcAft>
              <a:buSzPts val="5600"/>
              <a:buNone/>
              <a:defRPr sz="5600"/>
            </a:lvl5pPr>
            <a:lvl6pPr lvl="5" algn="ctr">
              <a:spcBef>
                <a:spcPts val="0"/>
              </a:spcBef>
              <a:spcAft>
                <a:spcPts val="0"/>
              </a:spcAft>
              <a:buSzPts val="5600"/>
              <a:buNone/>
              <a:defRPr sz="5600"/>
            </a:lvl6pPr>
            <a:lvl7pPr lvl="6" algn="ctr">
              <a:spcBef>
                <a:spcPts val="0"/>
              </a:spcBef>
              <a:spcAft>
                <a:spcPts val="0"/>
              </a:spcAft>
              <a:buSzPts val="5600"/>
              <a:buNone/>
              <a:defRPr sz="5600"/>
            </a:lvl7pPr>
            <a:lvl8pPr lvl="7" algn="ctr">
              <a:spcBef>
                <a:spcPts val="0"/>
              </a:spcBef>
              <a:spcAft>
                <a:spcPts val="0"/>
              </a:spcAft>
              <a:buSzPts val="5600"/>
              <a:buNone/>
              <a:defRPr sz="5600"/>
            </a:lvl8pPr>
            <a:lvl9pPr lvl="8" algn="ctr">
              <a:spcBef>
                <a:spcPts val="0"/>
              </a:spcBef>
              <a:spcAft>
                <a:spcPts val="0"/>
              </a:spcAft>
              <a:buSzPts val="5600"/>
              <a:buNone/>
              <a:defRPr sz="5600"/>
            </a:lvl9pPr>
          </a:lstStyle>
          <a:p>
            <a:endParaRPr/>
          </a:p>
        </p:txBody>
      </p:sp>
      <p:sp>
        <p:nvSpPr>
          <p:cNvPr id="38" name="Google Shape;38;p9"/>
          <p:cNvSpPr txBox="1">
            <a:spLocks noGrp="1"/>
          </p:cNvSpPr>
          <p:nvPr>
            <p:ph type="subTitle" idx="1"/>
          </p:nvPr>
        </p:nvSpPr>
        <p:spPr>
          <a:xfrm>
            <a:off x="354035" y="3737433"/>
            <a:ext cx="5394000" cy="1646700"/>
          </a:xfrm>
          <a:prstGeom prst="rect">
            <a:avLst/>
          </a:prstGeom>
        </p:spPr>
        <p:txBody>
          <a:bodyPr spcFirstLastPara="1" wrap="square" lIns="121900" tIns="121900" rIns="121900" bIns="121900"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39" name="Google Shape;39;p9"/>
          <p:cNvSpPr txBox="1">
            <a:spLocks noGrp="1"/>
          </p:cNvSpPr>
          <p:nvPr>
            <p:ph type="body" idx="2"/>
          </p:nvPr>
        </p:nvSpPr>
        <p:spPr>
          <a:xfrm>
            <a:off x="6586648" y="965433"/>
            <a:ext cx="5116500" cy="4926900"/>
          </a:xfrm>
          <a:prstGeom prst="rect">
            <a:avLst/>
          </a:prstGeom>
        </p:spPr>
        <p:txBody>
          <a:bodyPr spcFirstLastPara="1" wrap="square" lIns="121900" tIns="121900" rIns="121900" bIns="121900" anchor="ctr" anchorCtr="0">
            <a:normAutofit/>
          </a:bodyPr>
          <a:lstStyle>
            <a:lvl1pPr marL="457200" lvl="0" indent="-381000">
              <a:spcBef>
                <a:spcPts val="0"/>
              </a:spcBef>
              <a:spcAft>
                <a:spcPts val="0"/>
              </a:spcAft>
              <a:buSzPts val="2400"/>
              <a:buChar char="●"/>
              <a:defRPr/>
            </a:lvl1pPr>
            <a:lvl2pPr marL="914400" lvl="1" indent="-349250">
              <a:spcBef>
                <a:spcPts val="0"/>
              </a:spcBef>
              <a:spcAft>
                <a:spcPts val="0"/>
              </a:spcAft>
              <a:buSzPts val="1900"/>
              <a:buChar char="○"/>
              <a:defRPr/>
            </a:lvl2pPr>
            <a:lvl3pPr marL="1371600" lvl="2" indent="-349250">
              <a:spcBef>
                <a:spcPts val="0"/>
              </a:spcBef>
              <a:spcAft>
                <a:spcPts val="0"/>
              </a:spcAft>
              <a:buSzPts val="1900"/>
              <a:buChar char="■"/>
              <a:defRPr/>
            </a:lvl3pPr>
            <a:lvl4pPr marL="1828800" lvl="3" indent="-349250">
              <a:spcBef>
                <a:spcPts val="0"/>
              </a:spcBef>
              <a:spcAft>
                <a:spcPts val="0"/>
              </a:spcAft>
              <a:buSzPts val="1900"/>
              <a:buChar char="●"/>
              <a:defRPr/>
            </a:lvl4pPr>
            <a:lvl5pPr marL="2286000" lvl="4" indent="-349250">
              <a:spcBef>
                <a:spcPts val="0"/>
              </a:spcBef>
              <a:spcAft>
                <a:spcPts val="0"/>
              </a:spcAft>
              <a:buSzPts val="1900"/>
              <a:buChar char="○"/>
              <a:defRPr/>
            </a:lvl5pPr>
            <a:lvl6pPr marL="2743200" lvl="5" indent="-349250">
              <a:spcBef>
                <a:spcPts val="0"/>
              </a:spcBef>
              <a:spcAft>
                <a:spcPts val="0"/>
              </a:spcAft>
              <a:buSzPts val="1900"/>
              <a:buChar char="■"/>
              <a:defRPr/>
            </a:lvl6pPr>
            <a:lvl7pPr marL="3200400" lvl="6" indent="-349250">
              <a:spcBef>
                <a:spcPts val="0"/>
              </a:spcBef>
              <a:spcAft>
                <a:spcPts val="0"/>
              </a:spcAft>
              <a:buSzPts val="1900"/>
              <a:buChar char="●"/>
              <a:defRPr/>
            </a:lvl7pPr>
            <a:lvl8pPr marL="3657600" lvl="7" indent="-349250">
              <a:spcBef>
                <a:spcPts val="0"/>
              </a:spcBef>
              <a:spcAft>
                <a:spcPts val="0"/>
              </a:spcAft>
              <a:buSzPts val="1900"/>
              <a:buChar char="○"/>
              <a:defRPr/>
            </a:lvl8pPr>
            <a:lvl9pPr marL="4114800" lvl="8" indent="-349250">
              <a:spcBef>
                <a:spcPts val="0"/>
              </a:spcBef>
              <a:spcAft>
                <a:spcPts val="0"/>
              </a:spcAft>
              <a:buSzPts val="1900"/>
              <a:buChar char="■"/>
              <a:defRPr/>
            </a:lvl9pPr>
          </a:lstStyle>
          <a:p>
            <a:endParaRPr/>
          </a:p>
        </p:txBody>
      </p:sp>
      <p:sp>
        <p:nvSpPr>
          <p:cNvPr id="40" name="Google Shape;40;p9"/>
          <p:cNvSpPr txBox="1">
            <a:spLocks noGrp="1"/>
          </p:cNvSpPr>
          <p:nvPr>
            <p:ph type="sldNum" idx="12"/>
          </p:nvPr>
        </p:nvSpPr>
        <p:spPr>
          <a:xfrm>
            <a:off x="11297722"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de"/>
              <a:t>‹Nr.›</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415641" y="5640767"/>
            <a:ext cx="7999200" cy="806700"/>
          </a:xfrm>
          <a:prstGeom prst="rect">
            <a:avLst/>
          </a:prstGeom>
        </p:spPr>
        <p:txBody>
          <a:bodyPr spcFirstLastPara="1" wrap="square" lIns="121900" tIns="121900" rIns="121900" bIns="121900" anchor="ctr" anchorCtr="0">
            <a:normAutofit/>
          </a:bodyPr>
          <a:lstStyle>
            <a:lvl1pPr marL="457200" lvl="0" indent="-228600">
              <a:lnSpc>
                <a:spcPct val="100000"/>
              </a:lnSpc>
              <a:spcBef>
                <a:spcPts val="0"/>
              </a:spcBef>
              <a:spcAft>
                <a:spcPts val="0"/>
              </a:spcAft>
              <a:buSzPts val="2400"/>
              <a:buNone/>
              <a:defRPr/>
            </a:lvl1pPr>
          </a:lstStyle>
          <a:p>
            <a:endParaRPr/>
          </a:p>
        </p:txBody>
      </p:sp>
      <p:sp>
        <p:nvSpPr>
          <p:cNvPr id="43" name="Google Shape;43;p10"/>
          <p:cNvSpPr txBox="1">
            <a:spLocks noGrp="1"/>
          </p:cNvSpPr>
          <p:nvPr>
            <p:ph type="sldNum" idx="12"/>
          </p:nvPr>
        </p:nvSpPr>
        <p:spPr>
          <a:xfrm>
            <a:off x="11297722"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de"/>
              <a:t>‹Nr.›</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41" y="593367"/>
            <a:ext cx="11361900" cy="763500"/>
          </a:xfrm>
          <a:prstGeom prst="rect">
            <a:avLst/>
          </a:prstGeom>
          <a:noFill/>
          <a:ln>
            <a:noFill/>
          </a:ln>
        </p:spPr>
        <p:txBody>
          <a:bodyPr spcFirstLastPara="1" wrap="square" lIns="121900" tIns="121900" rIns="121900" bIns="121900" anchor="t" anchorCtr="0">
            <a:normAutofit/>
          </a:bodyPr>
          <a:lstStyle>
            <a:lvl1pPr lvl="0">
              <a:spcBef>
                <a:spcPts val="0"/>
              </a:spcBef>
              <a:spcAft>
                <a:spcPts val="0"/>
              </a:spcAft>
              <a:buClr>
                <a:schemeClr val="dk1"/>
              </a:buClr>
              <a:buSzPts val="3700"/>
              <a:buNone/>
              <a:defRPr sz="3700">
                <a:solidFill>
                  <a:schemeClr val="dk1"/>
                </a:solidFill>
              </a:defRPr>
            </a:lvl1pPr>
            <a:lvl2pPr lvl="1">
              <a:spcBef>
                <a:spcPts val="0"/>
              </a:spcBef>
              <a:spcAft>
                <a:spcPts val="0"/>
              </a:spcAft>
              <a:buClr>
                <a:schemeClr val="dk1"/>
              </a:buClr>
              <a:buSzPts val="3700"/>
              <a:buNone/>
              <a:defRPr sz="3700">
                <a:solidFill>
                  <a:schemeClr val="dk1"/>
                </a:solidFill>
              </a:defRPr>
            </a:lvl2pPr>
            <a:lvl3pPr lvl="2">
              <a:spcBef>
                <a:spcPts val="0"/>
              </a:spcBef>
              <a:spcAft>
                <a:spcPts val="0"/>
              </a:spcAft>
              <a:buClr>
                <a:schemeClr val="dk1"/>
              </a:buClr>
              <a:buSzPts val="3700"/>
              <a:buNone/>
              <a:defRPr sz="3700">
                <a:solidFill>
                  <a:schemeClr val="dk1"/>
                </a:solidFill>
              </a:defRPr>
            </a:lvl3pPr>
            <a:lvl4pPr lvl="3">
              <a:spcBef>
                <a:spcPts val="0"/>
              </a:spcBef>
              <a:spcAft>
                <a:spcPts val="0"/>
              </a:spcAft>
              <a:buClr>
                <a:schemeClr val="dk1"/>
              </a:buClr>
              <a:buSzPts val="3700"/>
              <a:buNone/>
              <a:defRPr sz="3700">
                <a:solidFill>
                  <a:schemeClr val="dk1"/>
                </a:solidFill>
              </a:defRPr>
            </a:lvl4pPr>
            <a:lvl5pPr lvl="4">
              <a:spcBef>
                <a:spcPts val="0"/>
              </a:spcBef>
              <a:spcAft>
                <a:spcPts val="0"/>
              </a:spcAft>
              <a:buClr>
                <a:schemeClr val="dk1"/>
              </a:buClr>
              <a:buSzPts val="3700"/>
              <a:buNone/>
              <a:defRPr sz="3700">
                <a:solidFill>
                  <a:schemeClr val="dk1"/>
                </a:solidFill>
              </a:defRPr>
            </a:lvl5pPr>
            <a:lvl6pPr lvl="5">
              <a:spcBef>
                <a:spcPts val="0"/>
              </a:spcBef>
              <a:spcAft>
                <a:spcPts val="0"/>
              </a:spcAft>
              <a:buClr>
                <a:schemeClr val="dk1"/>
              </a:buClr>
              <a:buSzPts val="3700"/>
              <a:buNone/>
              <a:defRPr sz="3700">
                <a:solidFill>
                  <a:schemeClr val="dk1"/>
                </a:solidFill>
              </a:defRPr>
            </a:lvl6pPr>
            <a:lvl7pPr lvl="6">
              <a:spcBef>
                <a:spcPts val="0"/>
              </a:spcBef>
              <a:spcAft>
                <a:spcPts val="0"/>
              </a:spcAft>
              <a:buClr>
                <a:schemeClr val="dk1"/>
              </a:buClr>
              <a:buSzPts val="3700"/>
              <a:buNone/>
              <a:defRPr sz="3700">
                <a:solidFill>
                  <a:schemeClr val="dk1"/>
                </a:solidFill>
              </a:defRPr>
            </a:lvl7pPr>
            <a:lvl8pPr lvl="7">
              <a:spcBef>
                <a:spcPts val="0"/>
              </a:spcBef>
              <a:spcAft>
                <a:spcPts val="0"/>
              </a:spcAft>
              <a:buClr>
                <a:schemeClr val="dk1"/>
              </a:buClr>
              <a:buSzPts val="3700"/>
              <a:buNone/>
              <a:defRPr sz="3700">
                <a:solidFill>
                  <a:schemeClr val="dk1"/>
                </a:solidFill>
              </a:defRPr>
            </a:lvl8pPr>
            <a:lvl9pPr lvl="8">
              <a:spcBef>
                <a:spcPts val="0"/>
              </a:spcBef>
              <a:spcAft>
                <a:spcPts val="0"/>
              </a:spcAft>
              <a:buClr>
                <a:schemeClr val="dk1"/>
              </a:buClr>
              <a:buSzPts val="3700"/>
              <a:buNone/>
              <a:defRPr sz="3700">
                <a:solidFill>
                  <a:schemeClr val="dk1"/>
                </a:solidFill>
              </a:defRPr>
            </a:lvl9pPr>
          </a:lstStyle>
          <a:p>
            <a:endParaRPr/>
          </a:p>
        </p:txBody>
      </p:sp>
      <p:sp>
        <p:nvSpPr>
          <p:cNvPr id="7" name="Google Shape;7;p1"/>
          <p:cNvSpPr txBox="1">
            <a:spLocks noGrp="1"/>
          </p:cNvSpPr>
          <p:nvPr>
            <p:ph type="body" idx="1"/>
          </p:nvPr>
        </p:nvSpPr>
        <p:spPr>
          <a:xfrm>
            <a:off x="415641" y="1536633"/>
            <a:ext cx="11361900" cy="4555200"/>
          </a:xfrm>
          <a:prstGeom prst="rect">
            <a:avLst/>
          </a:prstGeom>
          <a:noFill/>
          <a:ln>
            <a:noFill/>
          </a:ln>
        </p:spPr>
        <p:txBody>
          <a:bodyPr spcFirstLastPara="1" wrap="square" lIns="121900" tIns="121900" rIns="121900" bIns="121900" anchor="t" anchorCtr="0">
            <a:normAutofit/>
          </a:bodyPr>
          <a:lstStyle>
            <a:lvl1pPr marL="457200" lvl="0" indent="-381000">
              <a:lnSpc>
                <a:spcPct val="115000"/>
              </a:lnSpc>
              <a:spcBef>
                <a:spcPts val="0"/>
              </a:spcBef>
              <a:spcAft>
                <a:spcPts val="0"/>
              </a:spcAft>
              <a:buClr>
                <a:schemeClr val="dk2"/>
              </a:buClr>
              <a:buSzPts val="2400"/>
              <a:buChar char="●"/>
              <a:defRPr sz="2400">
                <a:solidFill>
                  <a:schemeClr val="dk2"/>
                </a:solidFill>
              </a:defRPr>
            </a:lvl1pPr>
            <a:lvl2pPr marL="914400" lvl="1" indent="-349250">
              <a:lnSpc>
                <a:spcPct val="115000"/>
              </a:lnSpc>
              <a:spcBef>
                <a:spcPts val="0"/>
              </a:spcBef>
              <a:spcAft>
                <a:spcPts val="0"/>
              </a:spcAft>
              <a:buClr>
                <a:schemeClr val="dk2"/>
              </a:buClr>
              <a:buSzPts val="1900"/>
              <a:buChar char="○"/>
              <a:defRPr sz="1900">
                <a:solidFill>
                  <a:schemeClr val="dk2"/>
                </a:solidFill>
              </a:defRPr>
            </a:lvl2pPr>
            <a:lvl3pPr marL="1371600" lvl="2" indent="-349250">
              <a:lnSpc>
                <a:spcPct val="115000"/>
              </a:lnSpc>
              <a:spcBef>
                <a:spcPts val="0"/>
              </a:spcBef>
              <a:spcAft>
                <a:spcPts val="0"/>
              </a:spcAft>
              <a:buClr>
                <a:schemeClr val="dk2"/>
              </a:buClr>
              <a:buSzPts val="1900"/>
              <a:buChar char="■"/>
              <a:defRPr sz="1900">
                <a:solidFill>
                  <a:schemeClr val="dk2"/>
                </a:solidFill>
              </a:defRPr>
            </a:lvl3pPr>
            <a:lvl4pPr marL="1828800" lvl="3" indent="-349250">
              <a:lnSpc>
                <a:spcPct val="115000"/>
              </a:lnSpc>
              <a:spcBef>
                <a:spcPts val="0"/>
              </a:spcBef>
              <a:spcAft>
                <a:spcPts val="0"/>
              </a:spcAft>
              <a:buClr>
                <a:schemeClr val="dk2"/>
              </a:buClr>
              <a:buSzPts val="1900"/>
              <a:buChar char="●"/>
              <a:defRPr sz="1900">
                <a:solidFill>
                  <a:schemeClr val="dk2"/>
                </a:solidFill>
              </a:defRPr>
            </a:lvl4pPr>
            <a:lvl5pPr marL="2286000" lvl="4" indent="-349250">
              <a:lnSpc>
                <a:spcPct val="115000"/>
              </a:lnSpc>
              <a:spcBef>
                <a:spcPts val="0"/>
              </a:spcBef>
              <a:spcAft>
                <a:spcPts val="0"/>
              </a:spcAft>
              <a:buClr>
                <a:schemeClr val="dk2"/>
              </a:buClr>
              <a:buSzPts val="1900"/>
              <a:buChar char="○"/>
              <a:defRPr sz="1900">
                <a:solidFill>
                  <a:schemeClr val="dk2"/>
                </a:solidFill>
              </a:defRPr>
            </a:lvl5pPr>
            <a:lvl6pPr marL="2743200" lvl="5" indent="-349250">
              <a:lnSpc>
                <a:spcPct val="115000"/>
              </a:lnSpc>
              <a:spcBef>
                <a:spcPts val="0"/>
              </a:spcBef>
              <a:spcAft>
                <a:spcPts val="0"/>
              </a:spcAft>
              <a:buClr>
                <a:schemeClr val="dk2"/>
              </a:buClr>
              <a:buSzPts val="1900"/>
              <a:buChar char="■"/>
              <a:defRPr sz="1900">
                <a:solidFill>
                  <a:schemeClr val="dk2"/>
                </a:solidFill>
              </a:defRPr>
            </a:lvl6pPr>
            <a:lvl7pPr marL="3200400" lvl="6" indent="-349250">
              <a:lnSpc>
                <a:spcPct val="115000"/>
              </a:lnSpc>
              <a:spcBef>
                <a:spcPts val="0"/>
              </a:spcBef>
              <a:spcAft>
                <a:spcPts val="0"/>
              </a:spcAft>
              <a:buClr>
                <a:schemeClr val="dk2"/>
              </a:buClr>
              <a:buSzPts val="1900"/>
              <a:buChar char="●"/>
              <a:defRPr sz="1900">
                <a:solidFill>
                  <a:schemeClr val="dk2"/>
                </a:solidFill>
              </a:defRPr>
            </a:lvl7pPr>
            <a:lvl8pPr marL="3657600" lvl="7" indent="-349250">
              <a:lnSpc>
                <a:spcPct val="115000"/>
              </a:lnSpc>
              <a:spcBef>
                <a:spcPts val="0"/>
              </a:spcBef>
              <a:spcAft>
                <a:spcPts val="0"/>
              </a:spcAft>
              <a:buClr>
                <a:schemeClr val="dk2"/>
              </a:buClr>
              <a:buSzPts val="1900"/>
              <a:buChar char="○"/>
              <a:defRPr sz="1900">
                <a:solidFill>
                  <a:schemeClr val="dk2"/>
                </a:solidFill>
              </a:defRPr>
            </a:lvl8pPr>
            <a:lvl9pPr marL="4114800" lvl="8" indent="-349250">
              <a:lnSpc>
                <a:spcPct val="115000"/>
              </a:lnSpc>
              <a:spcBef>
                <a:spcPts val="0"/>
              </a:spcBef>
              <a:spcAft>
                <a:spcPts val="0"/>
              </a:spcAft>
              <a:buClr>
                <a:schemeClr val="dk2"/>
              </a:buClr>
              <a:buSzPts val="1900"/>
              <a:buChar char="■"/>
              <a:defRPr sz="1900">
                <a:solidFill>
                  <a:schemeClr val="dk2"/>
                </a:solidFill>
              </a:defRPr>
            </a:lvl9pPr>
          </a:lstStyle>
          <a:p>
            <a:endParaRPr/>
          </a:p>
        </p:txBody>
      </p:sp>
      <p:sp>
        <p:nvSpPr>
          <p:cNvPr id="8" name="Google Shape;8;p1"/>
          <p:cNvSpPr txBox="1">
            <a:spLocks noGrp="1"/>
          </p:cNvSpPr>
          <p:nvPr>
            <p:ph type="sldNum" idx="12"/>
          </p:nvPr>
        </p:nvSpPr>
        <p:spPr>
          <a:xfrm>
            <a:off x="11297722" y="6217622"/>
            <a:ext cx="731700" cy="524700"/>
          </a:xfrm>
          <a:prstGeom prst="rect">
            <a:avLst/>
          </a:prstGeom>
          <a:noFill/>
          <a:ln>
            <a:noFill/>
          </a:ln>
        </p:spPr>
        <p:txBody>
          <a:bodyPr spcFirstLastPara="1" wrap="square" lIns="121900" tIns="121900" rIns="121900" bIns="121900" anchor="ctr" anchorCtr="0">
            <a:normAutofit/>
          </a:bodyPr>
          <a:lstStyle>
            <a:lvl1pPr lvl="0" algn="r">
              <a:buNone/>
              <a:defRPr sz="1300">
                <a:solidFill>
                  <a:schemeClr val="dk2"/>
                </a:solidFill>
              </a:defRPr>
            </a:lvl1pPr>
            <a:lvl2pPr lvl="1" algn="r">
              <a:buNone/>
              <a:defRPr sz="1300">
                <a:solidFill>
                  <a:schemeClr val="dk2"/>
                </a:solidFill>
              </a:defRPr>
            </a:lvl2pPr>
            <a:lvl3pPr lvl="2" algn="r">
              <a:buNone/>
              <a:defRPr sz="1300">
                <a:solidFill>
                  <a:schemeClr val="dk2"/>
                </a:solidFill>
              </a:defRPr>
            </a:lvl3pPr>
            <a:lvl4pPr lvl="3" algn="r">
              <a:buNone/>
              <a:defRPr sz="1300">
                <a:solidFill>
                  <a:schemeClr val="dk2"/>
                </a:solidFill>
              </a:defRPr>
            </a:lvl4pPr>
            <a:lvl5pPr lvl="4" algn="r">
              <a:buNone/>
              <a:defRPr sz="1300">
                <a:solidFill>
                  <a:schemeClr val="dk2"/>
                </a:solidFill>
              </a:defRPr>
            </a:lvl5pPr>
            <a:lvl6pPr lvl="5" algn="r">
              <a:buNone/>
              <a:defRPr sz="1300">
                <a:solidFill>
                  <a:schemeClr val="dk2"/>
                </a:solidFill>
              </a:defRPr>
            </a:lvl6pPr>
            <a:lvl7pPr lvl="6" algn="r">
              <a:buNone/>
              <a:defRPr sz="1300">
                <a:solidFill>
                  <a:schemeClr val="dk2"/>
                </a:solidFill>
              </a:defRPr>
            </a:lvl7pPr>
            <a:lvl8pPr lvl="7" algn="r">
              <a:buNone/>
              <a:defRPr sz="1300">
                <a:solidFill>
                  <a:schemeClr val="dk2"/>
                </a:solidFill>
              </a:defRPr>
            </a:lvl8pPr>
            <a:lvl9pPr lvl="8" algn="r">
              <a:buNone/>
              <a:defRPr sz="1300">
                <a:solidFill>
                  <a:schemeClr val="dk2"/>
                </a:solidFill>
              </a:defRPr>
            </a:lvl9pPr>
          </a:lstStyle>
          <a:p>
            <a:pPr marL="0" lvl="0" indent="0" algn="r" rtl="0">
              <a:spcBef>
                <a:spcPts val="0"/>
              </a:spcBef>
              <a:spcAft>
                <a:spcPts val="0"/>
              </a:spcAft>
              <a:buNone/>
            </a:pPr>
            <a:fld id="{00000000-1234-1234-1234-123412341234}" type="slidenum">
              <a:rPr lang="de"/>
              <a:t>‹Nr.›</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xfrm>
            <a:off x="415652" y="992767"/>
            <a:ext cx="11361900" cy="2736900"/>
          </a:xfrm>
          <a:prstGeom prst="rect">
            <a:avLst/>
          </a:prstGeom>
        </p:spPr>
        <p:txBody>
          <a:bodyPr spcFirstLastPara="1" wrap="square" lIns="121900" tIns="121900" rIns="121900" bIns="121900" anchor="b" anchorCtr="0">
            <a:normAutofit/>
          </a:bodyPr>
          <a:lstStyle/>
          <a:p>
            <a:pPr marL="0" lvl="0" indent="0" algn="ctr" rtl="0">
              <a:spcBef>
                <a:spcPts val="0"/>
              </a:spcBef>
              <a:spcAft>
                <a:spcPts val="0"/>
              </a:spcAft>
              <a:buNone/>
            </a:pPr>
            <a:endParaRPr/>
          </a:p>
        </p:txBody>
      </p:sp>
      <p:sp>
        <p:nvSpPr>
          <p:cNvPr id="55" name="Google Shape;55;p13"/>
          <p:cNvSpPr txBox="1">
            <a:spLocks noGrp="1"/>
          </p:cNvSpPr>
          <p:nvPr>
            <p:ph type="subTitle" idx="1"/>
          </p:nvPr>
        </p:nvSpPr>
        <p:spPr>
          <a:xfrm>
            <a:off x="415641" y="3778833"/>
            <a:ext cx="11361900" cy="1056900"/>
          </a:xfrm>
          <a:prstGeom prst="rect">
            <a:avLst/>
          </a:prstGeom>
        </p:spPr>
        <p:txBody>
          <a:bodyPr spcFirstLastPara="1" wrap="square" lIns="121900" tIns="121900" rIns="121900" bIns="121900" anchor="t" anchorCtr="0">
            <a:normAutofit/>
          </a:bodyPr>
          <a:lstStyle/>
          <a:p>
            <a:pPr marL="0" lvl="0" indent="0" algn="ctr" rtl="0">
              <a:spcBef>
                <a:spcPts val="0"/>
              </a:spcBef>
              <a:spcAft>
                <a:spcPts val="0"/>
              </a:spcAft>
              <a:buNone/>
            </a:pPr>
            <a:endParaRPr/>
          </a:p>
        </p:txBody>
      </p:sp>
      <p:pic>
        <p:nvPicPr>
          <p:cNvPr id="56" name="Google Shape;56;p13"/>
          <p:cNvPicPr preferRelativeResize="0"/>
          <p:nvPr/>
        </p:nvPicPr>
        <p:blipFill>
          <a:blip r:embed="rId3">
            <a:alphaModFix/>
          </a:blip>
          <a:stretch>
            <a:fillRect/>
          </a:stretch>
        </p:blipFill>
        <p:spPr>
          <a:xfrm>
            <a:off x="0" y="-25"/>
            <a:ext cx="12193201" cy="6859213"/>
          </a:xfrm>
          <a:prstGeom prst="rect">
            <a:avLst/>
          </a:prstGeom>
          <a:noFill/>
          <a:ln>
            <a:noFill/>
          </a:ln>
        </p:spPr>
      </p:pic>
      <p:sp>
        <p:nvSpPr>
          <p:cNvPr id="57" name="Google Shape;57;p13"/>
          <p:cNvSpPr txBox="1"/>
          <p:nvPr/>
        </p:nvSpPr>
        <p:spPr>
          <a:xfrm>
            <a:off x="468975" y="473000"/>
            <a:ext cx="3093600" cy="44916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Clr>
                <a:schemeClr val="dk1"/>
              </a:buClr>
              <a:buSzPts val="1100"/>
              <a:buFont typeface="Arial"/>
              <a:buNone/>
            </a:pPr>
            <a:r>
              <a:rPr lang="de" sz="1900" dirty="0">
                <a:solidFill>
                  <a:schemeClr val="lt1"/>
                </a:solidFill>
                <a:latin typeface="Open Sans"/>
                <a:ea typeface="Open Sans"/>
                <a:cs typeface="Open Sans"/>
                <a:sym typeface="Open Sans"/>
              </a:rPr>
              <a:t>UNSERE VISION:</a:t>
            </a:r>
            <a:endParaRPr sz="1900" dirty="0">
              <a:solidFill>
                <a:schemeClr val="lt1"/>
              </a:solidFill>
              <a:latin typeface="Open Sans"/>
              <a:ea typeface="Open Sans"/>
              <a:cs typeface="Open Sans"/>
              <a:sym typeface="Open Sans"/>
            </a:endParaRPr>
          </a:p>
          <a:p>
            <a:pPr marL="0" lvl="0" indent="0" algn="l" rtl="0">
              <a:lnSpc>
                <a:spcPct val="115000"/>
              </a:lnSpc>
              <a:spcBef>
                <a:spcPts val="0"/>
              </a:spcBef>
              <a:spcAft>
                <a:spcPts val="0"/>
              </a:spcAft>
              <a:buClr>
                <a:schemeClr val="dk1"/>
              </a:buClr>
              <a:buSzPts val="1100"/>
              <a:buFont typeface="Arial"/>
              <a:buNone/>
            </a:pPr>
            <a:r>
              <a:rPr lang="de" sz="1900" dirty="0">
                <a:solidFill>
                  <a:schemeClr val="lt1"/>
                </a:solidFill>
                <a:latin typeface="Open Sans"/>
                <a:ea typeface="Open Sans"/>
                <a:cs typeface="Open Sans"/>
                <a:sym typeface="Open Sans"/>
              </a:rPr>
              <a:t>Rotary Lounges an </a:t>
            </a:r>
            <a:br>
              <a:rPr lang="de" sz="1900" dirty="0">
                <a:solidFill>
                  <a:schemeClr val="lt1"/>
                </a:solidFill>
                <a:latin typeface="Open Sans"/>
                <a:ea typeface="Open Sans"/>
                <a:cs typeface="Open Sans"/>
                <a:sym typeface="Open Sans"/>
              </a:rPr>
            </a:br>
            <a:r>
              <a:rPr lang="de" sz="1900" dirty="0">
                <a:solidFill>
                  <a:schemeClr val="lt1"/>
                </a:solidFill>
                <a:latin typeface="Open Sans"/>
                <a:ea typeface="Open Sans"/>
                <a:cs typeface="Open Sans"/>
                <a:sym typeface="Open Sans"/>
              </a:rPr>
              <a:t>Flughäfen weltweit</a:t>
            </a:r>
            <a:endParaRPr sz="1900" dirty="0">
              <a:solidFill>
                <a:schemeClr val="lt1"/>
              </a:solidFill>
              <a:latin typeface="Open Sans"/>
              <a:ea typeface="Open Sans"/>
              <a:cs typeface="Open Sans"/>
              <a:sym typeface="Open Sans"/>
            </a:endParaRPr>
          </a:p>
          <a:p>
            <a:pPr marL="0" lvl="0" indent="0" algn="l" rtl="0">
              <a:lnSpc>
                <a:spcPct val="115000"/>
              </a:lnSpc>
              <a:spcBef>
                <a:spcPts val="0"/>
              </a:spcBef>
              <a:spcAft>
                <a:spcPts val="0"/>
              </a:spcAft>
              <a:buClr>
                <a:schemeClr val="dk1"/>
              </a:buClr>
              <a:buSzPts val="1100"/>
              <a:buFont typeface="Arial"/>
              <a:buNone/>
            </a:pPr>
            <a:endParaRPr sz="1900" dirty="0">
              <a:solidFill>
                <a:schemeClr val="lt1"/>
              </a:solidFill>
              <a:latin typeface="Open Sans"/>
              <a:ea typeface="Open Sans"/>
              <a:cs typeface="Open Sans"/>
              <a:sym typeface="Open Sans"/>
            </a:endParaRPr>
          </a:p>
          <a:p>
            <a:pPr marL="0" lvl="0" indent="0" algn="l" rtl="0">
              <a:lnSpc>
                <a:spcPct val="115000"/>
              </a:lnSpc>
              <a:spcBef>
                <a:spcPts val="0"/>
              </a:spcBef>
              <a:spcAft>
                <a:spcPts val="0"/>
              </a:spcAft>
              <a:buClr>
                <a:schemeClr val="dk1"/>
              </a:buClr>
              <a:buSzPts val="1100"/>
              <a:buFont typeface="Arial"/>
              <a:buNone/>
            </a:pPr>
            <a:r>
              <a:rPr lang="de" sz="1300" dirty="0">
                <a:solidFill>
                  <a:schemeClr val="lt1"/>
                </a:solidFill>
                <a:latin typeface="Open Sans"/>
                <a:ea typeface="Open Sans"/>
                <a:cs typeface="Open Sans"/>
                <a:sym typeface="Open Sans"/>
              </a:rPr>
              <a:t>Ein Ort zum Ausruhen, Geniessen, spontan andere Rotarier zu treffen und dabei Gutes tun.</a:t>
            </a:r>
            <a:endParaRPr sz="1300" dirty="0">
              <a:solidFill>
                <a:schemeClr val="lt1"/>
              </a:solidFill>
              <a:latin typeface="Open Sans"/>
              <a:ea typeface="Open Sans"/>
              <a:cs typeface="Open Sans"/>
              <a:sym typeface="Open Sans"/>
            </a:endParaRPr>
          </a:p>
          <a:p>
            <a:pPr marL="0" lvl="0" indent="0" algn="l" rtl="0">
              <a:lnSpc>
                <a:spcPct val="115000"/>
              </a:lnSpc>
              <a:spcBef>
                <a:spcPts val="0"/>
              </a:spcBef>
              <a:spcAft>
                <a:spcPts val="0"/>
              </a:spcAft>
              <a:buClr>
                <a:schemeClr val="dk1"/>
              </a:buClr>
              <a:buSzPts val="1100"/>
              <a:buFont typeface="Arial"/>
              <a:buNone/>
            </a:pPr>
            <a:endParaRPr sz="1300" dirty="0">
              <a:solidFill>
                <a:schemeClr val="lt1"/>
              </a:solidFill>
              <a:latin typeface="Open Sans"/>
              <a:ea typeface="Open Sans"/>
              <a:cs typeface="Open Sans"/>
              <a:sym typeface="Open Sans"/>
            </a:endParaRPr>
          </a:p>
          <a:p>
            <a:pPr marL="0" lvl="0" indent="0" algn="l" rtl="0">
              <a:lnSpc>
                <a:spcPct val="115000"/>
              </a:lnSpc>
              <a:spcBef>
                <a:spcPts val="0"/>
              </a:spcBef>
              <a:spcAft>
                <a:spcPts val="0"/>
              </a:spcAft>
              <a:buClr>
                <a:schemeClr val="dk1"/>
              </a:buClr>
              <a:buSzPts val="1100"/>
              <a:buFont typeface="Arial"/>
              <a:buNone/>
            </a:pPr>
            <a:r>
              <a:rPr lang="de" sz="1300" dirty="0">
                <a:solidFill>
                  <a:schemeClr val="lt1"/>
                </a:solidFill>
                <a:latin typeface="Open Sans"/>
                <a:ea typeface="Open Sans"/>
                <a:cs typeface="Open Sans"/>
                <a:sym typeface="Open Sans"/>
              </a:rPr>
              <a:t>Jeder Rotarier, der die Lounge besucht, trägt mit seinem Eintritt zum Programm «End Polio Now» bei und hilft, 50 Kinder zu impfen.</a:t>
            </a:r>
            <a:endParaRPr sz="1300" dirty="0">
              <a:solidFill>
                <a:schemeClr val="lt1"/>
              </a:solidFill>
              <a:latin typeface="Open Sans"/>
              <a:ea typeface="Open Sans"/>
              <a:cs typeface="Open Sans"/>
              <a:sym typeface="Open Sans"/>
            </a:endParaRPr>
          </a:p>
          <a:p>
            <a:pPr marL="0" lvl="0" indent="0" algn="l" rtl="0">
              <a:lnSpc>
                <a:spcPct val="115000"/>
              </a:lnSpc>
              <a:spcBef>
                <a:spcPts val="0"/>
              </a:spcBef>
              <a:spcAft>
                <a:spcPts val="0"/>
              </a:spcAft>
              <a:buClr>
                <a:schemeClr val="dk1"/>
              </a:buClr>
              <a:buSzPts val="1100"/>
              <a:buFont typeface="Arial"/>
              <a:buNone/>
            </a:pPr>
            <a:endParaRPr sz="1300" dirty="0">
              <a:solidFill>
                <a:schemeClr val="lt1"/>
              </a:solidFill>
              <a:latin typeface="Open Sans"/>
              <a:ea typeface="Open Sans"/>
              <a:cs typeface="Open Sans"/>
              <a:sym typeface="Open Sans"/>
            </a:endParaRPr>
          </a:p>
          <a:p>
            <a:pPr marL="0" lvl="0" indent="0" algn="l" rtl="0">
              <a:lnSpc>
                <a:spcPct val="115000"/>
              </a:lnSpc>
              <a:spcBef>
                <a:spcPts val="0"/>
              </a:spcBef>
              <a:spcAft>
                <a:spcPts val="0"/>
              </a:spcAft>
              <a:buNone/>
            </a:pPr>
            <a:r>
              <a:rPr lang="de" sz="1300" dirty="0">
                <a:solidFill>
                  <a:schemeClr val="lt1"/>
                </a:solidFill>
                <a:latin typeface="Open Sans"/>
                <a:ea typeface="Open Sans"/>
                <a:cs typeface="Open Sans"/>
                <a:sym typeface="Open Sans"/>
              </a:rPr>
              <a:t>Mit diesem Projekt wollen wir Rotarier nicht nur in Zürich, sondern weltweit verbinden und die Ideale von Rotary in die Welt hinaustragen.</a:t>
            </a:r>
            <a:endParaRPr sz="1300" dirty="0">
              <a:solidFill>
                <a:schemeClr val="lt1"/>
              </a:solidFill>
              <a:latin typeface="Open Sans"/>
              <a:ea typeface="Open Sans"/>
              <a:cs typeface="Open Sans"/>
              <a:sym typeface="Open Sans"/>
            </a:endParaRPr>
          </a:p>
        </p:txBody>
      </p:sp>
      <p:sp>
        <p:nvSpPr>
          <p:cNvPr id="58" name="Google Shape;58;p13"/>
          <p:cNvSpPr txBox="1"/>
          <p:nvPr/>
        </p:nvSpPr>
        <p:spPr>
          <a:xfrm>
            <a:off x="5202900" y="4469900"/>
            <a:ext cx="2400900" cy="14160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de" sz="1600">
                <a:solidFill>
                  <a:schemeClr val="lt1"/>
                </a:solidFill>
                <a:latin typeface="Open Sans"/>
                <a:ea typeface="Open Sans"/>
                <a:cs typeface="Open Sans"/>
                <a:sym typeface="Open Sans"/>
              </a:rPr>
              <a:t>Besuchen Sie die </a:t>
            </a:r>
            <a:endParaRPr sz="1600">
              <a:solidFill>
                <a:schemeClr val="lt1"/>
              </a:solidFill>
              <a:latin typeface="Open Sans"/>
              <a:ea typeface="Open Sans"/>
              <a:cs typeface="Open Sans"/>
              <a:sym typeface="Open Sans"/>
            </a:endParaRPr>
          </a:p>
          <a:p>
            <a:pPr marL="0" lvl="0" indent="0" algn="ctr" rtl="0">
              <a:spcBef>
                <a:spcPts val="0"/>
              </a:spcBef>
              <a:spcAft>
                <a:spcPts val="0"/>
              </a:spcAft>
              <a:buNone/>
            </a:pPr>
            <a:r>
              <a:rPr lang="de" sz="1600">
                <a:solidFill>
                  <a:schemeClr val="lt1"/>
                </a:solidFill>
                <a:latin typeface="Open Sans"/>
                <a:ea typeface="Open Sans"/>
                <a:cs typeface="Open Sans"/>
                <a:sym typeface="Open Sans"/>
              </a:rPr>
              <a:t>«Aspire Lounge»</a:t>
            </a:r>
            <a:endParaRPr sz="1600">
              <a:solidFill>
                <a:schemeClr val="lt1"/>
              </a:solidFill>
              <a:latin typeface="Open Sans"/>
              <a:ea typeface="Open Sans"/>
              <a:cs typeface="Open Sans"/>
              <a:sym typeface="Open Sans"/>
            </a:endParaRPr>
          </a:p>
          <a:p>
            <a:pPr marL="0" lvl="0" indent="0" algn="ctr" rtl="0">
              <a:spcBef>
                <a:spcPts val="0"/>
              </a:spcBef>
              <a:spcAft>
                <a:spcPts val="0"/>
              </a:spcAft>
              <a:buNone/>
            </a:pPr>
            <a:r>
              <a:rPr lang="de" sz="1600">
                <a:solidFill>
                  <a:schemeClr val="lt1"/>
                </a:solidFill>
                <a:latin typeface="Open Sans"/>
                <a:ea typeface="Open Sans"/>
                <a:cs typeface="Open Sans"/>
                <a:sym typeface="Open Sans"/>
              </a:rPr>
              <a:t>im Airside Center</a:t>
            </a:r>
            <a:endParaRPr sz="1600">
              <a:solidFill>
                <a:schemeClr val="lt1"/>
              </a:solidFill>
              <a:latin typeface="Open Sans"/>
              <a:ea typeface="Open Sans"/>
              <a:cs typeface="Open Sans"/>
              <a:sym typeface="Open Sans"/>
            </a:endParaRPr>
          </a:p>
          <a:p>
            <a:pPr marL="0" lvl="0" indent="0" algn="ctr" rtl="0">
              <a:spcBef>
                <a:spcPts val="0"/>
              </a:spcBef>
              <a:spcAft>
                <a:spcPts val="0"/>
              </a:spcAft>
              <a:buNone/>
            </a:pPr>
            <a:r>
              <a:rPr lang="de" sz="1600">
                <a:solidFill>
                  <a:schemeClr val="lt1"/>
                </a:solidFill>
                <a:latin typeface="Open Sans"/>
                <a:ea typeface="Open Sans"/>
                <a:cs typeface="Open Sans"/>
                <a:sym typeface="Open Sans"/>
              </a:rPr>
              <a:t>oder Terminal E</a:t>
            </a:r>
            <a:endParaRPr sz="1600">
              <a:solidFill>
                <a:schemeClr val="lt1"/>
              </a:solidFill>
              <a:latin typeface="Open Sans"/>
              <a:ea typeface="Open Sans"/>
              <a:cs typeface="Open Sans"/>
              <a:sym typeface="Open Sans"/>
            </a:endParaRPr>
          </a:p>
          <a:p>
            <a:pPr marL="0" lvl="0" indent="0" algn="ctr" rtl="0">
              <a:spcBef>
                <a:spcPts val="0"/>
              </a:spcBef>
              <a:spcAft>
                <a:spcPts val="0"/>
              </a:spcAft>
              <a:buClr>
                <a:schemeClr val="dk1"/>
              </a:buClr>
              <a:buSzPts val="1100"/>
              <a:buFont typeface="Arial"/>
              <a:buNone/>
            </a:pPr>
            <a:r>
              <a:rPr lang="de" sz="1600">
                <a:solidFill>
                  <a:schemeClr val="lt1"/>
                </a:solidFill>
                <a:latin typeface="Open Sans"/>
                <a:ea typeface="Open Sans"/>
                <a:cs typeface="Open Sans"/>
                <a:sym typeface="Open Sans"/>
              </a:rPr>
              <a:t>ab 1. Juli.</a:t>
            </a:r>
            <a:endParaRPr sz="1600">
              <a:solidFill>
                <a:schemeClr val="lt1"/>
              </a:solidFill>
              <a:latin typeface="Open Sans"/>
              <a:ea typeface="Open Sans"/>
              <a:cs typeface="Open Sans"/>
              <a:sym typeface="Open Sans"/>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ctrTitle"/>
          </p:nvPr>
        </p:nvSpPr>
        <p:spPr>
          <a:xfrm>
            <a:off x="415652" y="992767"/>
            <a:ext cx="11361900" cy="2736900"/>
          </a:xfrm>
          <a:prstGeom prst="rect">
            <a:avLst/>
          </a:prstGeom>
        </p:spPr>
        <p:txBody>
          <a:bodyPr spcFirstLastPara="1" wrap="square" lIns="121900" tIns="121900" rIns="121900" bIns="121900" anchor="b" anchorCtr="0">
            <a:normAutofit/>
          </a:bodyPr>
          <a:lstStyle/>
          <a:p>
            <a:pPr marL="0" lvl="0" indent="0" algn="ctr" rtl="0">
              <a:spcBef>
                <a:spcPts val="0"/>
              </a:spcBef>
              <a:spcAft>
                <a:spcPts val="0"/>
              </a:spcAft>
              <a:buNone/>
            </a:pPr>
            <a:endParaRPr/>
          </a:p>
        </p:txBody>
      </p:sp>
      <p:sp>
        <p:nvSpPr>
          <p:cNvPr id="64" name="Google Shape;64;p14"/>
          <p:cNvSpPr txBox="1">
            <a:spLocks noGrp="1"/>
          </p:cNvSpPr>
          <p:nvPr>
            <p:ph type="subTitle" idx="1"/>
          </p:nvPr>
        </p:nvSpPr>
        <p:spPr>
          <a:xfrm>
            <a:off x="415641" y="3778833"/>
            <a:ext cx="11361900" cy="1056900"/>
          </a:xfrm>
          <a:prstGeom prst="rect">
            <a:avLst/>
          </a:prstGeom>
        </p:spPr>
        <p:txBody>
          <a:bodyPr spcFirstLastPara="1" wrap="square" lIns="121900" tIns="121900" rIns="121900" bIns="121900" anchor="t" anchorCtr="0">
            <a:normAutofit/>
          </a:bodyPr>
          <a:lstStyle/>
          <a:p>
            <a:pPr marL="0" lvl="0" indent="0" algn="ctr" rtl="0">
              <a:spcBef>
                <a:spcPts val="0"/>
              </a:spcBef>
              <a:spcAft>
                <a:spcPts val="0"/>
              </a:spcAft>
              <a:buNone/>
            </a:pPr>
            <a:endParaRPr/>
          </a:p>
        </p:txBody>
      </p:sp>
      <p:pic>
        <p:nvPicPr>
          <p:cNvPr id="65" name="Google Shape;65;p14"/>
          <p:cNvPicPr preferRelativeResize="0"/>
          <p:nvPr/>
        </p:nvPicPr>
        <p:blipFill>
          <a:blip r:embed="rId3">
            <a:alphaModFix/>
          </a:blip>
          <a:stretch>
            <a:fillRect/>
          </a:stretch>
        </p:blipFill>
        <p:spPr>
          <a:xfrm>
            <a:off x="0" y="-612"/>
            <a:ext cx="12193201" cy="6859213"/>
          </a:xfrm>
          <a:prstGeom prst="rect">
            <a:avLst/>
          </a:prstGeom>
          <a:noFill/>
          <a:ln>
            <a:noFill/>
          </a:ln>
        </p:spPr>
      </p:pic>
      <p:sp>
        <p:nvSpPr>
          <p:cNvPr id="66" name="Google Shape;66;p14"/>
          <p:cNvSpPr txBox="1"/>
          <p:nvPr/>
        </p:nvSpPr>
        <p:spPr>
          <a:xfrm>
            <a:off x="468975" y="473000"/>
            <a:ext cx="3144020" cy="6254759"/>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de" sz="1900" dirty="0">
                <a:solidFill>
                  <a:schemeClr val="lt1"/>
                </a:solidFill>
                <a:latin typeface="Open Sans"/>
                <a:ea typeface="Open Sans"/>
                <a:cs typeface="Open Sans"/>
                <a:sym typeface="Open Sans"/>
              </a:rPr>
              <a:t>Lounge für Rotarier am Flughafen Zürich</a:t>
            </a:r>
            <a:endParaRPr sz="1900" dirty="0">
              <a:solidFill>
                <a:schemeClr val="lt1"/>
              </a:solidFill>
              <a:latin typeface="Open Sans"/>
              <a:ea typeface="Open Sans"/>
              <a:cs typeface="Open Sans"/>
              <a:sym typeface="Open Sans"/>
            </a:endParaRPr>
          </a:p>
          <a:p>
            <a:pPr marL="0" lvl="0" indent="0" algn="l" rtl="0">
              <a:lnSpc>
                <a:spcPct val="115000"/>
              </a:lnSpc>
              <a:spcBef>
                <a:spcPts val="0"/>
              </a:spcBef>
              <a:spcAft>
                <a:spcPts val="0"/>
              </a:spcAft>
              <a:buNone/>
            </a:pPr>
            <a:endParaRPr sz="1900" dirty="0">
              <a:solidFill>
                <a:schemeClr val="lt1"/>
              </a:solidFill>
              <a:latin typeface="Open Sans"/>
              <a:ea typeface="Open Sans"/>
              <a:cs typeface="Open Sans"/>
              <a:sym typeface="Open Sans"/>
            </a:endParaRPr>
          </a:p>
          <a:p>
            <a:pPr marL="0" lvl="0" indent="0" algn="l" rtl="0">
              <a:lnSpc>
                <a:spcPct val="115000"/>
              </a:lnSpc>
              <a:spcBef>
                <a:spcPts val="0"/>
              </a:spcBef>
              <a:spcAft>
                <a:spcPts val="0"/>
              </a:spcAft>
              <a:buClr>
                <a:schemeClr val="dk1"/>
              </a:buClr>
              <a:buSzPts val="1100"/>
              <a:buFont typeface="Arial"/>
              <a:buNone/>
            </a:pPr>
            <a:r>
              <a:rPr lang="de" sz="1300" dirty="0">
                <a:solidFill>
                  <a:schemeClr val="lt1"/>
                </a:solidFill>
                <a:latin typeface="Open Sans"/>
                <a:ea typeface="Open Sans"/>
                <a:cs typeface="Open Sans"/>
                <a:sym typeface="Open Sans"/>
              </a:rPr>
              <a:t>ORT</a:t>
            </a:r>
            <a:endParaRPr sz="1300" dirty="0">
              <a:solidFill>
                <a:schemeClr val="lt1"/>
              </a:solidFill>
              <a:latin typeface="Open Sans"/>
              <a:ea typeface="Open Sans"/>
              <a:cs typeface="Open Sans"/>
              <a:sym typeface="Open Sans"/>
            </a:endParaRPr>
          </a:p>
          <a:p>
            <a:pPr marL="0" lvl="0" indent="0" algn="l" rtl="0">
              <a:lnSpc>
                <a:spcPct val="115000"/>
              </a:lnSpc>
              <a:spcBef>
                <a:spcPts val="0"/>
              </a:spcBef>
              <a:spcAft>
                <a:spcPts val="0"/>
              </a:spcAft>
              <a:buClr>
                <a:schemeClr val="dk1"/>
              </a:buClr>
              <a:buSzPts val="1100"/>
              <a:buFont typeface="Arial"/>
              <a:buNone/>
            </a:pPr>
            <a:r>
              <a:rPr lang="de" sz="1300" dirty="0">
                <a:solidFill>
                  <a:schemeClr val="lt1"/>
                </a:solidFill>
                <a:latin typeface="Open Sans"/>
                <a:ea typeface="Open Sans"/>
                <a:cs typeface="Open Sans"/>
                <a:sym typeface="Open Sans"/>
              </a:rPr>
              <a:t>Aspire Lounge im Airside Center und</a:t>
            </a:r>
            <a:endParaRPr sz="1300" dirty="0">
              <a:solidFill>
                <a:schemeClr val="lt1"/>
              </a:solidFill>
              <a:latin typeface="Open Sans"/>
              <a:ea typeface="Open Sans"/>
              <a:cs typeface="Open Sans"/>
              <a:sym typeface="Open Sans"/>
            </a:endParaRPr>
          </a:p>
          <a:p>
            <a:pPr marL="0" lvl="0" indent="0" algn="l" rtl="0">
              <a:lnSpc>
                <a:spcPct val="115000"/>
              </a:lnSpc>
              <a:spcBef>
                <a:spcPts val="0"/>
              </a:spcBef>
              <a:spcAft>
                <a:spcPts val="0"/>
              </a:spcAft>
              <a:buClr>
                <a:schemeClr val="dk1"/>
              </a:buClr>
              <a:buSzPts val="1100"/>
              <a:buFont typeface="Arial"/>
              <a:buNone/>
            </a:pPr>
            <a:r>
              <a:rPr lang="de" sz="1300" dirty="0">
                <a:solidFill>
                  <a:schemeClr val="lt1"/>
                </a:solidFill>
                <a:latin typeface="Open Sans"/>
                <a:ea typeface="Open Sans"/>
                <a:cs typeface="Open Sans"/>
                <a:sym typeface="Open Sans"/>
              </a:rPr>
              <a:t>im Terminal E (Non-Schengen).</a:t>
            </a:r>
            <a:endParaRPr sz="1300" dirty="0">
              <a:solidFill>
                <a:schemeClr val="lt1"/>
              </a:solidFill>
              <a:latin typeface="Open Sans"/>
              <a:ea typeface="Open Sans"/>
              <a:cs typeface="Open Sans"/>
              <a:sym typeface="Open Sans"/>
            </a:endParaRPr>
          </a:p>
          <a:p>
            <a:pPr marL="0" lvl="0" indent="0" algn="l" rtl="0">
              <a:lnSpc>
                <a:spcPct val="115000"/>
              </a:lnSpc>
              <a:spcBef>
                <a:spcPts val="0"/>
              </a:spcBef>
              <a:spcAft>
                <a:spcPts val="0"/>
              </a:spcAft>
              <a:buClr>
                <a:schemeClr val="dk1"/>
              </a:buClr>
              <a:buSzPts val="1100"/>
              <a:buFont typeface="Arial"/>
              <a:buNone/>
            </a:pPr>
            <a:endParaRPr sz="1300" dirty="0">
              <a:solidFill>
                <a:schemeClr val="lt1"/>
              </a:solidFill>
              <a:latin typeface="Open Sans"/>
              <a:ea typeface="Open Sans"/>
              <a:cs typeface="Open Sans"/>
              <a:sym typeface="Open Sans"/>
            </a:endParaRPr>
          </a:p>
          <a:p>
            <a:pPr marL="0" lvl="0" indent="0" algn="l" rtl="0">
              <a:lnSpc>
                <a:spcPct val="115000"/>
              </a:lnSpc>
              <a:spcBef>
                <a:spcPts val="0"/>
              </a:spcBef>
              <a:spcAft>
                <a:spcPts val="0"/>
              </a:spcAft>
              <a:buClr>
                <a:schemeClr val="dk1"/>
              </a:buClr>
              <a:buSzPts val="1100"/>
              <a:buFont typeface="Arial"/>
              <a:buNone/>
            </a:pPr>
            <a:r>
              <a:rPr lang="de" sz="1300" dirty="0">
                <a:solidFill>
                  <a:schemeClr val="lt1"/>
                </a:solidFill>
                <a:latin typeface="Open Sans"/>
                <a:ea typeface="Open Sans"/>
                <a:cs typeface="Open Sans"/>
                <a:sym typeface="Open Sans"/>
              </a:rPr>
              <a:t>EINTRITT</a:t>
            </a:r>
            <a:endParaRPr sz="1300" dirty="0">
              <a:solidFill>
                <a:schemeClr val="lt1"/>
              </a:solidFill>
              <a:latin typeface="Open Sans"/>
              <a:ea typeface="Open Sans"/>
              <a:cs typeface="Open Sans"/>
              <a:sym typeface="Open Sans"/>
            </a:endParaRPr>
          </a:p>
          <a:p>
            <a:pPr marL="0" lvl="0" indent="0" algn="l" rtl="0">
              <a:lnSpc>
                <a:spcPct val="115000"/>
              </a:lnSpc>
              <a:spcBef>
                <a:spcPts val="0"/>
              </a:spcBef>
              <a:spcAft>
                <a:spcPts val="0"/>
              </a:spcAft>
              <a:buClr>
                <a:schemeClr val="dk1"/>
              </a:buClr>
              <a:buSzPts val="1100"/>
              <a:buFont typeface="Arial"/>
              <a:buNone/>
            </a:pPr>
            <a:r>
              <a:rPr lang="de" sz="1300" dirty="0">
                <a:solidFill>
                  <a:schemeClr val="lt1"/>
                </a:solidFill>
                <a:latin typeface="Open Sans"/>
                <a:ea typeface="Open Sans"/>
                <a:cs typeface="Open Sans"/>
                <a:sym typeface="Open Sans"/>
              </a:rPr>
              <a:t>30 CHF / Person, wovon ein Teilbetrag für «EndPolioNow» gespendet wird. </a:t>
            </a:r>
          </a:p>
          <a:p>
            <a:pPr marL="0" lvl="0" indent="0" algn="l" rtl="0">
              <a:lnSpc>
                <a:spcPct val="115000"/>
              </a:lnSpc>
              <a:spcBef>
                <a:spcPts val="0"/>
              </a:spcBef>
              <a:spcAft>
                <a:spcPts val="0"/>
              </a:spcAft>
              <a:buClr>
                <a:schemeClr val="dk1"/>
              </a:buClr>
              <a:buSzPts val="1100"/>
              <a:buFont typeface="Arial"/>
              <a:buNone/>
            </a:pPr>
            <a:r>
              <a:rPr lang="de" sz="1300" dirty="0">
                <a:solidFill>
                  <a:schemeClr val="lt1"/>
                </a:solidFill>
                <a:latin typeface="Open Sans"/>
                <a:ea typeface="Open Sans"/>
                <a:cs typeface="Open Sans"/>
                <a:sym typeface="Open Sans"/>
              </a:rPr>
              <a:t>Kinder unter 6 Jahren sind gratis, </a:t>
            </a:r>
            <a:br>
              <a:rPr lang="de" sz="1300" dirty="0">
                <a:solidFill>
                  <a:schemeClr val="lt1"/>
                </a:solidFill>
                <a:latin typeface="Open Sans"/>
                <a:ea typeface="Open Sans"/>
                <a:cs typeface="Open Sans"/>
                <a:sym typeface="Open Sans"/>
              </a:rPr>
            </a:br>
            <a:r>
              <a:rPr lang="de" sz="1300" dirty="0">
                <a:solidFill>
                  <a:schemeClr val="lt1"/>
                </a:solidFill>
                <a:latin typeface="Open Sans"/>
                <a:ea typeface="Open Sans"/>
                <a:cs typeface="Open Sans"/>
                <a:sym typeface="Open Sans"/>
              </a:rPr>
              <a:t>Kinder bis 12 Jahre mit 50% Rabatt. </a:t>
            </a:r>
            <a:endParaRPr sz="1300" dirty="0">
              <a:solidFill>
                <a:schemeClr val="lt1"/>
              </a:solidFill>
              <a:latin typeface="Open Sans"/>
              <a:ea typeface="Open Sans"/>
              <a:cs typeface="Open Sans"/>
              <a:sym typeface="Open Sans"/>
            </a:endParaRPr>
          </a:p>
          <a:p>
            <a:pPr marL="0" lvl="0" indent="0" algn="l" rtl="0">
              <a:lnSpc>
                <a:spcPct val="115000"/>
              </a:lnSpc>
              <a:spcBef>
                <a:spcPts val="0"/>
              </a:spcBef>
              <a:spcAft>
                <a:spcPts val="0"/>
              </a:spcAft>
              <a:buClr>
                <a:schemeClr val="dk1"/>
              </a:buClr>
              <a:buSzPts val="1100"/>
              <a:buFont typeface="Arial"/>
              <a:buNone/>
            </a:pPr>
            <a:endParaRPr sz="1300" dirty="0">
              <a:solidFill>
                <a:schemeClr val="lt1"/>
              </a:solidFill>
              <a:latin typeface="Open Sans"/>
              <a:ea typeface="Open Sans"/>
              <a:cs typeface="Open Sans"/>
              <a:sym typeface="Open Sans"/>
            </a:endParaRPr>
          </a:p>
          <a:p>
            <a:pPr marL="0" lvl="0" indent="0" algn="l" rtl="0">
              <a:lnSpc>
                <a:spcPct val="115000"/>
              </a:lnSpc>
              <a:spcBef>
                <a:spcPts val="0"/>
              </a:spcBef>
              <a:spcAft>
                <a:spcPts val="0"/>
              </a:spcAft>
              <a:buClr>
                <a:schemeClr val="dk1"/>
              </a:buClr>
              <a:buSzPts val="1100"/>
              <a:buFont typeface="Arial"/>
              <a:buNone/>
            </a:pPr>
            <a:r>
              <a:rPr lang="de" sz="1300" dirty="0">
                <a:solidFill>
                  <a:schemeClr val="lt1"/>
                </a:solidFill>
                <a:latin typeface="Open Sans"/>
                <a:ea typeface="Open Sans"/>
                <a:cs typeface="Open Sans"/>
                <a:sym typeface="Open Sans"/>
              </a:rPr>
              <a:t>ZUTRITTSBERECHTIGUNG</a:t>
            </a:r>
            <a:endParaRPr sz="1300" dirty="0">
              <a:solidFill>
                <a:schemeClr val="lt1"/>
              </a:solidFill>
              <a:latin typeface="Open Sans"/>
              <a:ea typeface="Open Sans"/>
              <a:cs typeface="Open Sans"/>
              <a:sym typeface="Open Sans"/>
            </a:endParaRPr>
          </a:p>
          <a:p>
            <a:pPr marL="0" lvl="0" indent="0" algn="l" rtl="0">
              <a:lnSpc>
                <a:spcPct val="115000"/>
              </a:lnSpc>
              <a:spcBef>
                <a:spcPts val="0"/>
              </a:spcBef>
              <a:spcAft>
                <a:spcPts val="0"/>
              </a:spcAft>
              <a:buClr>
                <a:schemeClr val="dk1"/>
              </a:buClr>
              <a:buSzPts val="1100"/>
              <a:buFont typeface="Arial"/>
              <a:buNone/>
            </a:pPr>
            <a:r>
              <a:rPr lang="de" sz="1300" dirty="0">
                <a:solidFill>
                  <a:schemeClr val="lt1"/>
                </a:solidFill>
                <a:latin typeface="Open Sans"/>
                <a:ea typeface="Open Sans"/>
                <a:cs typeface="Open Sans"/>
                <a:sym typeface="Open Sans"/>
              </a:rPr>
              <a:t>Rotary Mitglieder und ihre Mitreisenden (Familie oder Geschäftspartner).</a:t>
            </a:r>
            <a:endParaRPr sz="1300" dirty="0">
              <a:solidFill>
                <a:schemeClr val="lt1"/>
              </a:solidFill>
              <a:latin typeface="Open Sans"/>
              <a:ea typeface="Open Sans"/>
              <a:cs typeface="Open Sans"/>
              <a:sym typeface="Open Sans"/>
            </a:endParaRPr>
          </a:p>
          <a:p>
            <a:pPr marL="0" lvl="0" indent="0" algn="l" rtl="0">
              <a:lnSpc>
                <a:spcPct val="115000"/>
              </a:lnSpc>
              <a:spcBef>
                <a:spcPts val="0"/>
              </a:spcBef>
              <a:spcAft>
                <a:spcPts val="0"/>
              </a:spcAft>
              <a:buClr>
                <a:schemeClr val="dk1"/>
              </a:buClr>
              <a:buSzPts val="1100"/>
              <a:buFont typeface="Arial"/>
              <a:buNone/>
            </a:pPr>
            <a:endParaRPr sz="1300" dirty="0">
              <a:solidFill>
                <a:schemeClr val="lt1"/>
              </a:solidFill>
              <a:latin typeface="Open Sans"/>
              <a:ea typeface="Open Sans"/>
              <a:cs typeface="Open Sans"/>
              <a:sym typeface="Open Sans"/>
            </a:endParaRPr>
          </a:p>
          <a:p>
            <a:pPr marL="0" lvl="0" indent="0" algn="l" rtl="0">
              <a:lnSpc>
                <a:spcPct val="115000"/>
              </a:lnSpc>
              <a:spcBef>
                <a:spcPts val="0"/>
              </a:spcBef>
              <a:spcAft>
                <a:spcPts val="0"/>
              </a:spcAft>
              <a:buClr>
                <a:schemeClr val="dk1"/>
              </a:buClr>
              <a:buSzPts val="1100"/>
              <a:buFont typeface="Arial"/>
              <a:buNone/>
            </a:pPr>
            <a:r>
              <a:rPr lang="de" sz="1300" dirty="0">
                <a:solidFill>
                  <a:schemeClr val="lt1"/>
                </a:solidFill>
                <a:latin typeface="Open Sans"/>
                <a:ea typeface="Open Sans"/>
                <a:cs typeface="Open Sans"/>
                <a:sym typeface="Open Sans"/>
              </a:rPr>
              <a:t>ZUTRITTSCODE</a:t>
            </a:r>
            <a:endParaRPr sz="1300" dirty="0">
              <a:solidFill>
                <a:schemeClr val="lt1"/>
              </a:solidFill>
              <a:latin typeface="Open Sans"/>
              <a:ea typeface="Open Sans"/>
              <a:cs typeface="Open Sans"/>
              <a:sym typeface="Open Sans"/>
            </a:endParaRPr>
          </a:p>
          <a:p>
            <a:pPr marL="0" lvl="0" indent="0" algn="l" rtl="0">
              <a:lnSpc>
                <a:spcPct val="115000"/>
              </a:lnSpc>
              <a:spcBef>
                <a:spcPts val="0"/>
              </a:spcBef>
              <a:spcAft>
                <a:spcPts val="0"/>
              </a:spcAft>
              <a:buClr>
                <a:schemeClr val="dk1"/>
              </a:buClr>
              <a:buSzPts val="1100"/>
              <a:buFont typeface="Arial"/>
              <a:buNone/>
            </a:pPr>
            <a:r>
              <a:rPr lang="de" sz="1300" dirty="0">
                <a:solidFill>
                  <a:schemeClr val="lt1"/>
                </a:solidFill>
                <a:latin typeface="Open Sans"/>
                <a:ea typeface="Open Sans"/>
                <a:cs typeface="Open Sans"/>
                <a:sym typeface="Open Sans"/>
              </a:rPr>
              <a:t>Rotary Club Name nennen.</a:t>
            </a:r>
            <a:endParaRPr sz="1300" dirty="0">
              <a:solidFill>
                <a:schemeClr val="lt1"/>
              </a:solidFill>
              <a:latin typeface="Open Sans"/>
              <a:ea typeface="Open Sans"/>
              <a:cs typeface="Open Sans"/>
              <a:sym typeface="Open Sans"/>
            </a:endParaRPr>
          </a:p>
          <a:p>
            <a:pPr marL="0" lvl="0" indent="0" algn="l" rtl="0">
              <a:lnSpc>
                <a:spcPct val="115000"/>
              </a:lnSpc>
              <a:spcBef>
                <a:spcPts val="0"/>
              </a:spcBef>
              <a:spcAft>
                <a:spcPts val="0"/>
              </a:spcAft>
              <a:buClr>
                <a:schemeClr val="dk1"/>
              </a:buClr>
              <a:buSzPts val="1100"/>
              <a:buFont typeface="Arial"/>
              <a:buNone/>
            </a:pPr>
            <a:endParaRPr sz="1300" dirty="0">
              <a:solidFill>
                <a:schemeClr val="lt1"/>
              </a:solidFill>
              <a:latin typeface="Open Sans"/>
              <a:ea typeface="Open Sans"/>
              <a:cs typeface="Open Sans"/>
              <a:sym typeface="Open Sans"/>
            </a:endParaRPr>
          </a:p>
          <a:p>
            <a:pPr marL="0" lvl="0" indent="0" algn="l" rtl="0">
              <a:lnSpc>
                <a:spcPct val="115000"/>
              </a:lnSpc>
              <a:spcBef>
                <a:spcPts val="0"/>
              </a:spcBef>
              <a:spcAft>
                <a:spcPts val="0"/>
              </a:spcAft>
              <a:buClr>
                <a:schemeClr val="dk1"/>
              </a:buClr>
              <a:buSzPts val="1100"/>
              <a:buFont typeface="Arial"/>
              <a:buNone/>
            </a:pPr>
            <a:endParaRPr sz="1300" dirty="0">
              <a:solidFill>
                <a:schemeClr val="lt1"/>
              </a:solidFill>
              <a:latin typeface="Open Sans"/>
              <a:ea typeface="Open Sans"/>
              <a:cs typeface="Open Sans"/>
              <a:sym typeface="Open Sans"/>
            </a:endParaRPr>
          </a:p>
          <a:p>
            <a:pPr marL="0" lvl="0" indent="0" algn="l" rtl="0">
              <a:lnSpc>
                <a:spcPct val="115000"/>
              </a:lnSpc>
              <a:spcBef>
                <a:spcPts val="0"/>
              </a:spcBef>
              <a:spcAft>
                <a:spcPts val="0"/>
              </a:spcAft>
              <a:buClr>
                <a:schemeClr val="dk1"/>
              </a:buClr>
              <a:buSzPts val="1100"/>
              <a:buFont typeface="Arial"/>
              <a:buNone/>
            </a:pPr>
            <a:r>
              <a:rPr lang="de" sz="1300" dirty="0">
                <a:solidFill>
                  <a:schemeClr val="lt1"/>
                </a:solidFill>
                <a:latin typeface="Open Sans"/>
                <a:ea typeface="Open Sans"/>
                <a:cs typeface="Open Sans"/>
                <a:sym typeface="Open Sans"/>
              </a:rPr>
              <a:t>Weitere Informationen:</a:t>
            </a:r>
            <a:endParaRPr sz="1300" dirty="0">
              <a:solidFill>
                <a:schemeClr val="lt1"/>
              </a:solidFill>
              <a:latin typeface="Open Sans"/>
              <a:ea typeface="Open Sans"/>
              <a:cs typeface="Open Sans"/>
              <a:sym typeface="Open Sans"/>
            </a:endParaRPr>
          </a:p>
          <a:p>
            <a:pPr marL="0" lvl="0" indent="0" algn="l" rtl="0">
              <a:lnSpc>
                <a:spcPct val="115000"/>
              </a:lnSpc>
              <a:spcBef>
                <a:spcPts val="0"/>
              </a:spcBef>
              <a:spcAft>
                <a:spcPts val="0"/>
              </a:spcAft>
              <a:buNone/>
            </a:pPr>
            <a:r>
              <a:rPr lang="de" sz="1300" dirty="0">
                <a:solidFill>
                  <a:schemeClr val="lt1"/>
                </a:solidFill>
                <a:latin typeface="Open Sans"/>
                <a:ea typeface="Open Sans"/>
                <a:cs typeface="Open Sans"/>
                <a:sym typeface="Open Sans"/>
              </a:rPr>
              <a:t>https://lounge.rczci.ch</a:t>
            </a:r>
            <a:endParaRPr sz="1300" dirty="0">
              <a:solidFill>
                <a:schemeClr val="lt1"/>
              </a:solidFill>
              <a:latin typeface="Open Sans"/>
              <a:ea typeface="Open Sans"/>
              <a:cs typeface="Open Sans"/>
              <a:sym typeface="Open Sans"/>
            </a:endParaRPr>
          </a:p>
        </p:txBody>
      </p:sp>
      <p:sp>
        <p:nvSpPr>
          <p:cNvPr id="67" name="Google Shape;67;p14"/>
          <p:cNvSpPr txBox="1"/>
          <p:nvPr/>
        </p:nvSpPr>
        <p:spPr>
          <a:xfrm>
            <a:off x="3695700" y="1786675"/>
            <a:ext cx="1535700" cy="677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de" sz="1600">
                <a:solidFill>
                  <a:schemeClr val="lt1"/>
                </a:solidFill>
                <a:latin typeface="Open Sans"/>
                <a:ea typeface="Open Sans"/>
                <a:cs typeface="Open Sans"/>
                <a:sym typeface="Open Sans"/>
              </a:rPr>
              <a:t>Ab dem</a:t>
            </a:r>
            <a:endParaRPr sz="1600">
              <a:solidFill>
                <a:schemeClr val="lt1"/>
              </a:solidFill>
              <a:latin typeface="Open Sans"/>
              <a:ea typeface="Open Sans"/>
              <a:cs typeface="Open Sans"/>
              <a:sym typeface="Open Sans"/>
            </a:endParaRPr>
          </a:p>
          <a:p>
            <a:pPr marL="0" lvl="0" indent="0" algn="ctr" rtl="0">
              <a:spcBef>
                <a:spcPts val="0"/>
              </a:spcBef>
              <a:spcAft>
                <a:spcPts val="0"/>
              </a:spcAft>
              <a:buNone/>
            </a:pPr>
            <a:r>
              <a:rPr lang="de" sz="1600">
                <a:solidFill>
                  <a:schemeClr val="lt1"/>
                </a:solidFill>
                <a:latin typeface="Open Sans"/>
                <a:ea typeface="Open Sans"/>
                <a:cs typeface="Open Sans"/>
                <a:sym typeface="Open Sans"/>
              </a:rPr>
              <a:t>1. Juli 2023</a:t>
            </a:r>
            <a:endParaRPr sz="1600">
              <a:solidFill>
                <a:schemeClr val="lt1"/>
              </a:solidFill>
              <a:latin typeface="Open Sans"/>
              <a:ea typeface="Open Sans"/>
              <a:cs typeface="Open Sans"/>
              <a:sym typeface="Open Sans"/>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Google Shape;72;p15"/>
          <p:cNvSpPr txBox="1">
            <a:spLocks noGrp="1"/>
          </p:cNvSpPr>
          <p:nvPr>
            <p:ph type="ctrTitle"/>
          </p:nvPr>
        </p:nvSpPr>
        <p:spPr>
          <a:xfrm>
            <a:off x="415652" y="992767"/>
            <a:ext cx="11361900" cy="2736900"/>
          </a:xfrm>
          <a:prstGeom prst="rect">
            <a:avLst/>
          </a:prstGeom>
        </p:spPr>
        <p:txBody>
          <a:bodyPr spcFirstLastPara="1" wrap="square" lIns="121900" tIns="121900" rIns="121900" bIns="121900" anchor="b" anchorCtr="0">
            <a:normAutofit/>
          </a:bodyPr>
          <a:lstStyle/>
          <a:p>
            <a:pPr marL="0" lvl="0" indent="0" algn="ctr" rtl="0">
              <a:spcBef>
                <a:spcPts val="0"/>
              </a:spcBef>
              <a:spcAft>
                <a:spcPts val="0"/>
              </a:spcAft>
              <a:buNone/>
            </a:pPr>
            <a:endParaRPr/>
          </a:p>
        </p:txBody>
      </p:sp>
      <p:sp>
        <p:nvSpPr>
          <p:cNvPr id="73" name="Google Shape;73;p15"/>
          <p:cNvSpPr txBox="1">
            <a:spLocks noGrp="1"/>
          </p:cNvSpPr>
          <p:nvPr>
            <p:ph type="subTitle" idx="1"/>
          </p:nvPr>
        </p:nvSpPr>
        <p:spPr>
          <a:xfrm>
            <a:off x="415641" y="3778833"/>
            <a:ext cx="11361900" cy="1056900"/>
          </a:xfrm>
          <a:prstGeom prst="rect">
            <a:avLst/>
          </a:prstGeom>
        </p:spPr>
        <p:txBody>
          <a:bodyPr spcFirstLastPara="1" wrap="square" lIns="121900" tIns="121900" rIns="121900" bIns="121900" anchor="t" anchorCtr="0">
            <a:normAutofit/>
          </a:bodyPr>
          <a:lstStyle/>
          <a:p>
            <a:pPr marL="0" lvl="0" indent="0" algn="ctr" rtl="0">
              <a:spcBef>
                <a:spcPts val="0"/>
              </a:spcBef>
              <a:spcAft>
                <a:spcPts val="0"/>
              </a:spcAft>
              <a:buNone/>
            </a:pPr>
            <a:endParaRPr/>
          </a:p>
        </p:txBody>
      </p:sp>
      <p:pic>
        <p:nvPicPr>
          <p:cNvPr id="74" name="Google Shape;74;p15"/>
          <p:cNvPicPr preferRelativeResize="0"/>
          <p:nvPr/>
        </p:nvPicPr>
        <p:blipFill>
          <a:blip r:embed="rId3">
            <a:alphaModFix/>
          </a:blip>
          <a:stretch>
            <a:fillRect/>
          </a:stretch>
        </p:blipFill>
        <p:spPr>
          <a:xfrm>
            <a:off x="0" y="1404"/>
            <a:ext cx="12193200" cy="6855192"/>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sp>
        <p:nvSpPr>
          <p:cNvPr id="79" name="Google Shape;79;p16"/>
          <p:cNvSpPr txBox="1">
            <a:spLocks noGrp="1"/>
          </p:cNvSpPr>
          <p:nvPr>
            <p:ph type="ctrTitle"/>
          </p:nvPr>
        </p:nvSpPr>
        <p:spPr>
          <a:xfrm>
            <a:off x="415652" y="992767"/>
            <a:ext cx="11361900" cy="2736900"/>
          </a:xfrm>
          <a:prstGeom prst="rect">
            <a:avLst/>
          </a:prstGeom>
        </p:spPr>
        <p:txBody>
          <a:bodyPr spcFirstLastPara="1" wrap="square" lIns="121900" tIns="121900" rIns="121900" bIns="121900" anchor="b" anchorCtr="0">
            <a:normAutofit/>
          </a:bodyPr>
          <a:lstStyle/>
          <a:p>
            <a:pPr marL="0" lvl="0" indent="0" algn="ctr" rtl="0">
              <a:spcBef>
                <a:spcPts val="0"/>
              </a:spcBef>
              <a:spcAft>
                <a:spcPts val="0"/>
              </a:spcAft>
              <a:buNone/>
            </a:pPr>
            <a:endParaRPr/>
          </a:p>
        </p:txBody>
      </p:sp>
      <p:sp>
        <p:nvSpPr>
          <p:cNvPr id="80" name="Google Shape;80;p16"/>
          <p:cNvSpPr txBox="1">
            <a:spLocks noGrp="1"/>
          </p:cNvSpPr>
          <p:nvPr>
            <p:ph type="subTitle" idx="1"/>
          </p:nvPr>
        </p:nvSpPr>
        <p:spPr>
          <a:xfrm>
            <a:off x="415641" y="3778833"/>
            <a:ext cx="11361900" cy="1056900"/>
          </a:xfrm>
          <a:prstGeom prst="rect">
            <a:avLst/>
          </a:prstGeom>
        </p:spPr>
        <p:txBody>
          <a:bodyPr spcFirstLastPara="1" wrap="square" lIns="121900" tIns="121900" rIns="121900" bIns="121900" anchor="t" anchorCtr="0">
            <a:normAutofit/>
          </a:bodyPr>
          <a:lstStyle/>
          <a:p>
            <a:pPr marL="0" lvl="0" indent="0" algn="ctr" rtl="0">
              <a:spcBef>
                <a:spcPts val="0"/>
              </a:spcBef>
              <a:spcAft>
                <a:spcPts val="0"/>
              </a:spcAft>
              <a:buNone/>
            </a:pPr>
            <a:endParaRPr/>
          </a:p>
        </p:txBody>
      </p:sp>
      <p:pic>
        <p:nvPicPr>
          <p:cNvPr id="81" name="Google Shape;81;p16"/>
          <p:cNvPicPr preferRelativeResize="0"/>
          <p:nvPr/>
        </p:nvPicPr>
        <p:blipFill>
          <a:blip r:embed="rId3">
            <a:alphaModFix/>
          </a:blip>
          <a:stretch>
            <a:fillRect/>
          </a:stretch>
        </p:blipFill>
        <p:spPr>
          <a:xfrm>
            <a:off x="0" y="-25"/>
            <a:ext cx="12193201" cy="6859171"/>
          </a:xfrm>
          <a:prstGeom prst="rect">
            <a:avLst/>
          </a:prstGeom>
          <a:noFill/>
          <a:ln>
            <a:noFill/>
          </a:ln>
        </p:spPr>
      </p:pic>
      <p:sp>
        <p:nvSpPr>
          <p:cNvPr id="82" name="Google Shape;82;p16"/>
          <p:cNvSpPr txBox="1"/>
          <p:nvPr/>
        </p:nvSpPr>
        <p:spPr>
          <a:xfrm>
            <a:off x="4741325" y="350125"/>
            <a:ext cx="6879600" cy="60684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de" sz="1900">
                <a:solidFill>
                  <a:schemeClr val="lt1"/>
                </a:solidFill>
                <a:latin typeface="Open Sans"/>
                <a:ea typeface="Open Sans"/>
                <a:cs typeface="Open Sans"/>
                <a:sym typeface="Open Sans"/>
              </a:rPr>
              <a:t>Helfen Sie uns,</a:t>
            </a:r>
            <a:endParaRPr sz="1900">
              <a:solidFill>
                <a:schemeClr val="lt1"/>
              </a:solidFill>
              <a:latin typeface="Open Sans"/>
              <a:ea typeface="Open Sans"/>
              <a:cs typeface="Open Sans"/>
              <a:sym typeface="Open Sans"/>
            </a:endParaRPr>
          </a:p>
          <a:p>
            <a:pPr marL="0" lvl="0" indent="0" algn="l" rtl="0">
              <a:lnSpc>
                <a:spcPct val="115000"/>
              </a:lnSpc>
              <a:spcBef>
                <a:spcPts val="0"/>
              </a:spcBef>
              <a:spcAft>
                <a:spcPts val="0"/>
              </a:spcAft>
              <a:buNone/>
            </a:pPr>
            <a:r>
              <a:rPr lang="de" sz="1900">
                <a:solidFill>
                  <a:schemeClr val="lt1"/>
                </a:solidFill>
                <a:latin typeface="Open Sans"/>
                <a:ea typeface="Open Sans"/>
                <a:cs typeface="Open Sans"/>
                <a:sym typeface="Open Sans"/>
              </a:rPr>
              <a:t>jedes Kind gegen Polio</a:t>
            </a:r>
            <a:endParaRPr sz="1900">
              <a:solidFill>
                <a:schemeClr val="lt1"/>
              </a:solidFill>
              <a:latin typeface="Open Sans"/>
              <a:ea typeface="Open Sans"/>
              <a:cs typeface="Open Sans"/>
              <a:sym typeface="Open Sans"/>
            </a:endParaRPr>
          </a:p>
          <a:p>
            <a:pPr marL="0" lvl="0" indent="0" algn="l" rtl="0">
              <a:lnSpc>
                <a:spcPct val="115000"/>
              </a:lnSpc>
              <a:spcBef>
                <a:spcPts val="0"/>
              </a:spcBef>
              <a:spcAft>
                <a:spcPts val="0"/>
              </a:spcAft>
              <a:buNone/>
            </a:pPr>
            <a:r>
              <a:rPr lang="de" sz="1900">
                <a:solidFill>
                  <a:schemeClr val="lt1"/>
                </a:solidFill>
                <a:latin typeface="Open Sans"/>
                <a:ea typeface="Open Sans"/>
                <a:cs typeface="Open Sans"/>
                <a:sym typeface="Open Sans"/>
              </a:rPr>
              <a:t>(Kinderlähmung)</a:t>
            </a:r>
            <a:endParaRPr sz="1900">
              <a:solidFill>
                <a:schemeClr val="lt1"/>
              </a:solidFill>
              <a:latin typeface="Open Sans"/>
              <a:ea typeface="Open Sans"/>
              <a:cs typeface="Open Sans"/>
              <a:sym typeface="Open Sans"/>
            </a:endParaRPr>
          </a:p>
          <a:p>
            <a:pPr marL="0" lvl="0" indent="0" algn="l" rtl="0">
              <a:lnSpc>
                <a:spcPct val="115000"/>
              </a:lnSpc>
              <a:spcBef>
                <a:spcPts val="0"/>
              </a:spcBef>
              <a:spcAft>
                <a:spcPts val="0"/>
              </a:spcAft>
              <a:buNone/>
            </a:pPr>
            <a:r>
              <a:rPr lang="de" sz="1900">
                <a:solidFill>
                  <a:schemeClr val="lt1"/>
                </a:solidFill>
                <a:latin typeface="Open Sans"/>
                <a:ea typeface="Open Sans"/>
                <a:cs typeface="Open Sans"/>
                <a:sym typeface="Open Sans"/>
              </a:rPr>
              <a:t>zu impfen.</a:t>
            </a:r>
            <a:endParaRPr sz="1900">
              <a:solidFill>
                <a:schemeClr val="lt1"/>
              </a:solidFill>
              <a:latin typeface="Open Sans"/>
              <a:ea typeface="Open Sans"/>
              <a:cs typeface="Open Sans"/>
              <a:sym typeface="Open Sans"/>
            </a:endParaRPr>
          </a:p>
          <a:p>
            <a:pPr marL="457200" lvl="0" indent="0" algn="l" rtl="0">
              <a:lnSpc>
                <a:spcPct val="115000"/>
              </a:lnSpc>
              <a:spcBef>
                <a:spcPts val="0"/>
              </a:spcBef>
              <a:spcAft>
                <a:spcPts val="0"/>
              </a:spcAft>
              <a:buNone/>
            </a:pPr>
            <a:endParaRPr sz="1900">
              <a:solidFill>
                <a:schemeClr val="lt1"/>
              </a:solidFill>
              <a:latin typeface="Open Sans"/>
              <a:ea typeface="Open Sans"/>
              <a:cs typeface="Open Sans"/>
              <a:sym typeface="Open Sans"/>
            </a:endParaRPr>
          </a:p>
          <a:p>
            <a:pPr marL="457200" lvl="0" indent="-311150" algn="l" rtl="0">
              <a:lnSpc>
                <a:spcPct val="100000"/>
              </a:lnSpc>
              <a:spcBef>
                <a:spcPts val="0"/>
              </a:spcBef>
              <a:spcAft>
                <a:spcPts val="0"/>
              </a:spcAft>
              <a:buClr>
                <a:schemeClr val="lt1"/>
              </a:buClr>
              <a:buSzPts val="1300"/>
              <a:buFont typeface="Open Sans"/>
              <a:buChar char="•"/>
            </a:pPr>
            <a:r>
              <a:rPr lang="de" sz="1300">
                <a:solidFill>
                  <a:schemeClr val="lt1"/>
                </a:solidFill>
                <a:latin typeface="Open Sans"/>
                <a:ea typeface="Open Sans"/>
                <a:cs typeface="Open Sans"/>
                <a:sym typeface="Open Sans"/>
              </a:rPr>
              <a:t>Kinderlähmung ist eine verheerende Krankheit, die Kinder lebenslang lähmt.</a:t>
            </a:r>
            <a:br>
              <a:rPr lang="de" sz="1300">
                <a:solidFill>
                  <a:schemeClr val="lt1"/>
                </a:solidFill>
                <a:latin typeface="Open Sans"/>
                <a:ea typeface="Open Sans"/>
                <a:cs typeface="Open Sans"/>
                <a:sym typeface="Open Sans"/>
              </a:rPr>
            </a:br>
            <a:endParaRPr sz="1300">
              <a:solidFill>
                <a:schemeClr val="lt1"/>
              </a:solidFill>
              <a:latin typeface="Open Sans"/>
              <a:ea typeface="Open Sans"/>
              <a:cs typeface="Open Sans"/>
              <a:sym typeface="Open Sans"/>
            </a:endParaRPr>
          </a:p>
          <a:p>
            <a:pPr marL="457200" lvl="0" indent="-311150" algn="l" rtl="0">
              <a:lnSpc>
                <a:spcPct val="100000"/>
              </a:lnSpc>
              <a:spcBef>
                <a:spcPts val="0"/>
              </a:spcBef>
              <a:spcAft>
                <a:spcPts val="0"/>
              </a:spcAft>
              <a:buClr>
                <a:schemeClr val="lt1"/>
              </a:buClr>
              <a:buSzPts val="1300"/>
              <a:buFont typeface="Open Sans"/>
              <a:buChar char="•"/>
            </a:pPr>
            <a:r>
              <a:rPr lang="de" sz="1300">
                <a:solidFill>
                  <a:schemeClr val="lt1"/>
                </a:solidFill>
                <a:latin typeface="Open Sans"/>
                <a:ea typeface="Open Sans"/>
                <a:cs typeface="Open Sans"/>
                <a:sym typeface="Open Sans"/>
              </a:rPr>
              <a:t>Es gibt keine Heilung. Aber es gibt einen effektiven Impfstoff der Kinder ein</a:t>
            </a:r>
            <a:endParaRPr sz="1300">
              <a:solidFill>
                <a:schemeClr val="lt1"/>
              </a:solidFill>
              <a:latin typeface="Open Sans"/>
              <a:ea typeface="Open Sans"/>
              <a:cs typeface="Open Sans"/>
              <a:sym typeface="Open Sans"/>
            </a:endParaRPr>
          </a:p>
          <a:p>
            <a:pPr marL="457200" lvl="0" indent="0" algn="l" rtl="0">
              <a:lnSpc>
                <a:spcPct val="100000"/>
              </a:lnSpc>
              <a:spcBef>
                <a:spcPts val="0"/>
              </a:spcBef>
              <a:spcAft>
                <a:spcPts val="0"/>
              </a:spcAft>
              <a:buNone/>
            </a:pPr>
            <a:r>
              <a:rPr lang="de" sz="1300">
                <a:solidFill>
                  <a:schemeClr val="lt1"/>
                </a:solidFill>
                <a:latin typeface="Open Sans"/>
                <a:ea typeface="Open Sans"/>
                <a:cs typeface="Open Sans"/>
                <a:sym typeface="Open Sans"/>
              </a:rPr>
              <a:t>Leben lang schützt. </a:t>
            </a:r>
            <a:br>
              <a:rPr lang="de" sz="1300">
                <a:solidFill>
                  <a:schemeClr val="lt1"/>
                </a:solidFill>
                <a:latin typeface="Open Sans"/>
                <a:ea typeface="Open Sans"/>
                <a:cs typeface="Open Sans"/>
                <a:sym typeface="Open Sans"/>
              </a:rPr>
            </a:br>
            <a:endParaRPr sz="1300">
              <a:solidFill>
                <a:schemeClr val="lt1"/>
              </a:solidFill>
              <a:latin typeface="Open Sans"/>
              <a:ea typeface="Open Sans"/>
              <a:cs typeface="Open Sans"/>
              <a:sym typeface="Open Sans"/>
            </a:endParaRPr>
          </a:p>
          <a:p>
            <a:pPr marL="457200" lvl="0" indent="-311150" algn="l" rtl="0">
              <a:lnSpc>
                <a:spcPct val="100000"/>
              </a:lnSpc>
              <a:spcBef>
                <a:spcPts val="0"/>
              </a:spcBef>
              <a:spcAft>
                <a:spcPts val="0"/>
              </a:spcAft>
              <a:buClr>
                <a:schemeClr val="lt1"/>
              </a:buClr>
              <a:buSzPts val="1300"/>
              <a:buFont typeface="Open Sans"/>
              <a:buChar char="•"/>
            </a:pPr>
            <a:r>
              <a:rPr lang="de" sz="1300">
                <a:solidFill>
                  <a:schemeClr val="lt1"/>
                </a:solidFill>
                <a:latin typeface="Open Sans"/>
                <a:ea typeface="Open Sans"/>
                <a:cs typeface="Open Sans"/>
                <a:sym typeface="Open Sans"/>
              </a:rPr>
              <a:t>In 1985 begann Rotary eine weltweite Bewegung, um jedes Kind gegen</a:t>
            </a:r>
            <a:endParaRPr sz="1300">
              <a:solidFill>
                <a:schemeClr val="lt1"/>
              </a:solidFill>
              <a:latin typeface="Open Sans"/>
              <a:ea typeface="Open Sans"/>
              <a:cs typeface="Open Sans"/>
              <a:sym typeface="Open Sans"/>
            </a:endParaRPr>
          </a:p>
          <a:p>
            <a:pPr marL="457200" lvl="0" indent="0" algn="l" rtl="0">
              <a:lnSpc>
                <a:spcPct val="100000"/>
              </a:lnSpc>
              <a:spcBef>
                <a:spcPts val="0"/>
              </a:spcBef>
              <a:spcAft>
                <a:spcPts val="0"/>
              </a:spcAft>
              <a:buNone/>
            </a:pPr>
            <a:r>
              <a:rPr lang="de" sz="1300">
                <a:solidFill>
                  <a:schemeClr val="lt1"/>
                </a:solidFill>
                <a:latin typeface="Open Sans"/>
                <a:ea typeface="Open Sans"/>
                <a:cs typeface="Open Sans"/>
                <a:sym typeface="Open Sans"/>
              </a:rPr>
              <a:t>Polio zu impfen. Zu der Zeit wurden jedes Jahr mehr als 350.000 Kinder durch</a:t>
            </a:r>
            <a:endParaRPr sz="1300">
              <a:solidFill>
                <a:schemeClr val="lt1"/>
              </a:solidFill>
              <a:latin typeface="Open Sans"/>
              <a:ea typeface="Open Sans"/>
              <a:cs typeface="Open Sans"/>
              <a:sym typeface="Open Sans"/>
            </a:endParaRPr>
          </a:p>
          <a:p>
            <a:pPr marL="457200" lvl="0" indent="0" algn="l" rtl="0">
              <a:lnSpc>
                <a:spcPct val="100000"/>
              </a:lnSpc>
              <a:spcBef>
                <a:spcPts val="0"/>
              </a:spcBef>
              <a:spcAft>
                <a:spcPts val="0"/>
              </a:spcAft>
              <a:buNone/>
            </a:pPr>
            <a:r>
              <a:rPr lang="de" sz="1300">
                <a:solidFill>
                  <a:schemeClr val="lt1"/>
                </a:solidFill>
                <a:latin typeface="Open Sans"/>
                <a:ea typeface="Open Sans"/>
                <a:cs typeface="Open Sans"/>
                <a:sym typeface="Open Sans"/>
              </a:rPr>
              <a:t>die Krankheit gelähmt, in mehr als 125 Ländern.</a:t>
            </a:r>
            <a:br>
              <a:rPr lang="de" sz="1300">
                <a:solidFill>
                  <a:schemeClr val="lt1"/>
                </a:solidFill>
                <a:latin typeface="Open Sans"/>
                <a:ea typeface="Open Sans"/>
                <a:cs typeface="Open Sans"/>
                <a:sym typeface="Open Sans"/>
              </a:rPr>
            </a:br>
            <a:endParaRPr sz="1300">
              <a:solidFill>
                <a:schemeClr val="lt1"/>
              </a:solidFill>
              <a:latin typeface="Open Sans"/>
              <a:ea typeface="Open Sans"/>
              <a:cs typeface="Open Sans"/>
              <a:sym typeface="Open Sans"/>
            </a:endParaRPr>
          </a:p>
          <a:p>
            <a:pPr marL="457200" lvl="0" indent="-311150" algn="l" rtl="0">
              <a:lnSpc>
                <a:spcPct val="100000"/>
              </a:lnSpc>
              <a:spcBef>
                <a:spcPts val="0"/>
              </a:spcBef>
              <a:spcAft>
                <a:spcPts val="0"/>
              </a:spcAft>
              <a:buClr>
                <a:schemeClr val="lt1"/>
              </a:buClr>
              <a:buSzPts val="1300"/>
              <a:buFont typeface="Open Sans"/>
              <a:buChar char="•"/>
            </a:pPr>
            <a:r>
              <a:rPr lang="de" sz="1300">
                <a:solidFill>
                  <a:schemeClr val="lt1"/>
                </a:solidFill>
                <a:latin typeface="Open Sans"/>
                <a:ea typeface="Open Sans"/>
                <a:cs typeface="Open Sans"/>
                <a:sym typeface="Open Sans"/>
              </a:rPr>
              <a:t>In 2022 wurden nur 22 endemische Fälle von wildem Poliovirus in Pakistan</a:t>
            </a:r>
            <a:endParaRPr sz="1300">
              <a:solidFill>
                <a:schemeClr val="lt1"/>
              </a:solidFill>
              <a:latin typeface="Open Sans"/>
              <a:ea typeface="Open Sans"/>
              <a:cs typeface="Open Sans"/>
              <a:sym typeface="Open Sans"/>
            </a:endParaRPr>
          </a:p>
          <a:p>
            <a:pPr marL="457200" lvl="0" indent="0" algn="l" rtl="0">
              <a:lnSpc>
                <a:spcPct val="100000"/>
              </a:lnSpc>
              <a:spcBef>
                <a:spcPts val="0"/>
              </a:spcBef>
              <a:spcAft>
                <a:spcPts val="0"/>
              </a:spcAft>
              <a:buNone/>
            </a:pPr>
            <a:r>
              <a:rPr lang="de" sz="1300">
                <a:solidFill>
                  <a:schemeClr val="lt1"/>
                </a:solidFill>
                <a:latin typeface="Open Sans"/>
                <a:ea typeface="Open Sans"/>
                <a:cs typeface="Open Sans"/>
                <a:sym typeface="Open Sans"/>
              </a:rPr>
              <a:t>und Afghanistan gemeldet.</a:t>
            </a:r>
            <a:br>
              <a:rPr lang="de" sz="1300">
                <a:solidFill>
                  <a:schemeClr val="lt1"/>
                </a:solidFill>
                <a:latin typeface="Open Sans"/>
                <a:ea typeface="Open Sans"/>
                <a:cs typeface="Open Sans"/>
                <a:sym typeface="Open Sans"/>
              </a:rPr>
            </a:br>
            <a:endParaRPr sz="1300">
              <a:solidFill>
                <a:schemeClr val="lt1"/>
              </a:solidFill>
              <a:latin typeface="Open Sans"/>
              <a:ea typeface="Open Sans"/>
              <a:cs typeface="Open Sans"/>
              <a:sym typeface="Open Sans"/>
            </a:endParaRPr>
          </a:p>
          <a:p>
            <a:pPr marL="457200" lvl="0" indent="-311150" algn="l" rtl="0">
              <a:lnSpc>
                <a:spcPct val="100000"/>
              </a:lnSpc>
              <a:spcBef>
                <a:spcPts val="0"/>
              </a:spcBef>
              <a:spcAft>
                <a:spcPts val="0"/>
              </a:spcAft>
              <a:buClr>
                <a:schemeClr val="lt1"/>
              </a:buClr>
              <a:buSzPts val="1300"/>
              <a:buFont typeface="Open Sans"/>
              <a:buChar char="•"/>
            </a:pPr>
            <a:r>
              <a:rPr lang="de" sz="1300">
                <a:solidFill>
                  <a:schemeClr val="lt1"/>
                </a:solidFill>
                <a:latin typeface="Open Sans"/>
                <a:ea typeface="Open Sans"/>
                <a:cs typeface="Open Sans"/>
                <a:sym typeface="Open Sans"/>
              </a:rPr>
              <a:t>Eine poliofreie Welt ist zum greifen nah. Aber wenn wir Polio jetzt nicht ausrotten, kommt die Krankheit zurück. Innerhalb von 10 Jahren werden 200.000 Kinder wieder befallen auf der ganzen Welt – jedes einzelne Jahr!</a:t>
            </a:r>
            <a:br>
              <a:rPr lang="de" sz="1300">
                <a:solidFill>
                  <a:schemeClr val="lt1"/>
                </a:solidFill>
                <a:latin typeface="Open Sans"/>
                <a:ea typeface="Open Sans"/>
                <a:cs typeface="Open Sans"/>
                <a:sym typeface="Open Sans"/>
              </a:rPr>
            </a:br>
            <a:br>
              <a:rPr lang="de" sz="1300">
                <a:solidFill>
                  <a:schemeClr val="lt1"/>
                </a:solidFill>
                <a:latin typeface="Open Sans"/>
                <a:ea typeface="Open Sans"/>
                <a:cs typeface="Open Sans"/>
                <a:sym typeface="Open Sans"/>
              </a:rPr>
            </a:br>
            <a:endParaRPr sz="1300">
              <a:solidFill>
                <a:schemeClr val="lt1"/>
              </a:solidFill>
              <a:latin typeface="Open Sans"/>
              <a:ea typeface="Open Sans"/>
              <a:cs typeface="Open Sans"/>
              <a:sym typeface="Open Sans"/>
            </a:endParaRPr>
          </a:p>
          <a:p>
            <a:pPr marL="457200" lvl="0" indent="0" algn="l" rtl="0">
              <a:lnSpc>
                <a:spcPct val="100000"/>
              </a:lnSpc>
              <a:spcBef>
                <a:spcPts val="0"/>
              </a:spcBef>
              <a:spcAft>
                <a:spcPts val="0"/>
              </a:spcAft>
              <a:buNone/>
            </a:pPr>
            <a:r>
              <a:rPr lang="de" sz="1300">
                <a:solidFill>
                  <a:schemeClr val="lt1"/>
                </a:solidFill>
                <a:latin typeface="Open Sans"/>
                <a:ea typeface="Open Sans"/>
                <a:cs typeface="Open Sans"/>
                <a:sym typeface="Open Sans"/>
              </a:rPr>
              <a:t>Bitte helfen Sie uns, Polio ein für alle Mal auszurotten.</a:t>
            </a:r>
            <a:endParaRPr sz="1300">
              <a:solidFill>
                <a:schemeClr val="lt1"/>
              </a:solidFill>
              <a:latin typeface="Open Sans"/>
              <a:ea typeface="Open Sans"/>
              <a:cs typeface="Open Sans"/>
              <a:sym typeface="Open Sans"/>
            </a:endParaRPr>
          </a:p>
          <a:p>
            <a:pPr marL="457200" lvl="0" indent="0" algn="l" rtl="0">
              <a:lnSpc>
                <a:spcPct val="100000"/>
              </a:lnSpc>
              <a:spcBef>
                <a:spcPts val="0"/>
              </a:spcBef>
              <a:spcAft>
                <a:spcPts val="0"/>
              </a:spcAft>
              <a:buNone/>
            </a:pPr>
            <a:endParaRPr sz="1300">
              <a:solidFill>
                <a:schemeClr val="lt1"/>
              </a:solidFill>
              <a:latin typeface="Open Sans"/>
              <a:ea typeface="Open Sans"/>
              <a:cs typeface="Open Sans"/>
              <a:sym typeface="Open Sans"/>
            </a:endParaRPr>
          </a:p>
          <a:p>
            <a:pPr marL="457200" lvl="0" indent="0" algn="l" rtl="0">
              <a:lnSpc>
                <a:spcPct val="100000"/>
              </a:lnSpc>
              <a:spcBef>
                <a:spcPts val="0"/>
              </a:spcBef>
              <a:spcAft>
                <a:spcPts val="0"/>
              </a:spcAft>
              <a:buNone/>
            </a:pPr>
            <a:r>
              <a:rPr lang="de" sz="1300">
                <a:solidFill>
                  <a:srgbClr val="F6A400"/>
                </a:solidFill>
                <a:latin typeface="Open Sans"/>
                <a:ea typeface="Open Sans"/>
                <a:cs typeface="Open Sans"/>
                <a:sym typeface="Open Sans"/>
              </a:rPr>
              <a:t>Informieren, teilen, spenden: www.endpolio.org/de</a:t>
            </a:r>
            <a:endParaRPr sz="1300">
              <a:solidFill>
                <a:srgbClr val="F6A400"/>
              </a:solidFill>
              <a:latin typeface="Open Sans"/>
              <a:ea typeface="Open Sans"/>
              <a:cs typeface="Open Sans"/>
              <a:sym typeface="Open Sans"/>
            </a:endParaRPr>
          </a:p>
          <a:p>
            <a:pPr marL="457200" lvl="0" indent="0" algn="l" rtl="0">
              <a:lnSpc>
                <a:spcPct val="115000"/>
              </a:lnSpc>
              <a:spcBef>
                <a:spcPts val="0"/>
              </a:spcBef>
              <a:spcAft>
                <a:spcPts val="0"/>
              </a:spcAft>
              <a:buNone/>
            </a:pPr>
            <a:endParaRPr sz="1300">
              <a:solidFill>
                <a:schemeClr val="lt1"/>
              </a:solidFill>
              <a:latin typeface="Open Sans"/>
              <a:ea typeface="Open Sans"/>
              <a:cs typeface="Open Sans"/>
              <a:sym typeface="Open Sans"/>
            </a:endParaRPr>
          </a:p>
        </p:txBody>
      </p:sp>
      <p:sp>
        <p:nvSpPr>
          <p:cNvPr id="83" name="Google Shape;83;p16"/>
          <p:cNvSpPr txBox="1"/>
          <p:nvPr/>
        </p:nvSpPr>
        <p:spPr>
          <a:xfrm>
            <a:off x="2367275" y="2126350"/>
            <a:ext cx="2032200" cy="14160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de" sz="1600">
                <a:solidFill>
                  <a:schemeClr val="lt1"/>
                </a:solidFill>
                <a:latin typeface="Open Sans"/>
                <a:ea typeface="Open Sans"/>
                <a:cs typeface="Open Sans"/>
                <a:sym typeface="Open Sans"/>
              </a:rPr>
              <a:t>Spende rettet</a:t>
            </a:r>
            <a:endParaRPr sz="1600">
              <a:solidFill>
                <a:schemeClr val="lt1"/>
              </a:solidFill>
              <a:latin typeface="Open Sans"/>
              <a:ea typeface="Open Sans"/>
              <a:cs typeface="Open Sans"/>
              <a:sym typeface="Open Sans"/>
            </a:endParaRPr>
          </a:p>
          <a:p>
            <a:pPr marL="0" lvl="0" indent="0" algn="ctr" rtl="0">
              <a:spcBef>
                <a:spcPts val="0"/>
              </a:spcBef>
              <a:spcAft>
                <a:spcPts val="0"/>
              </a:spcAft>
              <a:buNone/>
            </a:pPr>
            <a:r>
              <a:rPr lang="de" sz="1600">
                <a:solidFill>
                  <a:schemeClr val="lt1"/>
                </a:solidFill>
                <a:latin typeface="Open Sans"/>
                <a:ea typeface="Open Sans"/>
                <a:cs typeface="Open Sans"/>
                <a:sym typeface="Open Sans"/>
              </a:rPr>
              <a:t>Leben und gibt</a:t>
            </a:r>
            <a:endParaRPr sz="1600">
              <a:solidFill>
                <a:schemeClr val="lt1"/>
              </a:solidFill>
              <a:latin typeface="Open Sans"/>
              <a:ea typeface="Open Sans"/>
              <a:cs typeface="Open Sans"/>
              <a:sym typeface="Open Sans"/>
            </a:endParaRPr>
          </a:p>
          <a:p>
            <a:pPr marL="0" lvl="0" indent="0" algn="ctr" rtl="0">
              <a:spcBef>
                <a:spcPts val="0"/>
              </a:spcBef>
              <a:spcAft>
                <a:spcPts val="0"/>
              </a:spcAft>
              <a:buNone/>
            </a:pPr>
            <a:r>
              <a:rPr lang="de" sz="1600">
                <a:solidFill>
                  <a:schemeClr val="lt1"/>
                </a:solidFill>
                <a:latin typeface="Open Sans"/>
                <a:ea typeface="Open Sans"/>
                <a:cs typeface="Open Sans"/>
                <a:sym typeface="Open Sans"/>
              </a:rPr>
              <a:t>Kindern ein Chance auf ein gesundes Leben.</a:t>
            </a:r>
            <a:endParaRPr sz="1600">
              <a:solidFill>
                <a:schemeClr val="lt1"/>
              </a:solidFill>
              <a:latin typeface="Open Sans"/>
              <a:ea typeface="Open Sans"/>
              <a:cs typeface="Open Sans"/>
              <a:sym typeface="Open Sans"/>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17"/>
          <p:cNvSpPr txBox="1">
            <a:spLocks noGrp="1"/>
          </p:cNvSpPr>
          <p:nvPr>
            <p:ph type="ctrTitle"/>
          </p:nvPr>
        </p:nvSpPr>
        <p:spPr>
          <a:xfrm>
            <a:off x="415652" y="992767"/>
            <a:ext cx="11361900" cy="2736900"/>
          </a:xfrm>
          <a:prstGeom prst="rect">
            <a:avLst/>
          </a:prstGeom>
        </p:spPr>
        <p:txBody>
          <a:bodyPr spcFirstLastPara="1" wrap="square" lIns="121900" tIns="121900" rIns="121900" bIns="121900" anchor="b" anchorCtr="0">
            <a:normAutofit/>
          </a:bodyPr>
          <a:lstStyle/>
          <a:p>
            <a:pPr marL="0" lvl="0" indent="0" algn="ctr" rtl="0">
              <a:spcBef>
                <a:spcPts val="0"/>
              </a:spcBef>
              <a:spcAft>
                <a:spcPts val="0"/>
              </a:spcAft>
              <a:buNone/>
            </a:pPr>
            <a:endParaRPr/>
          </a:p>
        </p:txBody>
      </p:sp>
      <p:sp>
        <p:nvSpPr>
          <p:cNvPr id="89" name="Google Shape;89;p17"/>
          <p:cNvSpPr txBox="1">
            <a:spLocks noGrp="1"/>
          </p:cNvSpPr>
          <p:nvPr>
            <p:ph type="subTitle" idx="1"/>
          </p:nvPr>
        </p:nvSpPr>
        <p:spPr>
          <a:xfrm>
            <a:off x="415641" y="3778833"/>
            <a:ext cx="11361900" cy="1056900"/>
          </a:xfrm>
          <a:prstGeom prst="rect">
            <a:avLst/>
          </a:prstGeom>
        </p:spPr>
        <p:txBody>
          <a:bodyPr spcFirstLastPara="1" wrap="square" lIns="121900" tIns="121900" rIns="121900" bIns="121900" anchor="t" anchorCtr="0">
            <a:normAutofit/>
          </a:bodyPr>
          <a:lstStyle/>
          <a:p>
            <a:pPr marL="0" lvl="0" indent="0" algn="ctr" rtl="0">
              <a:spcBef>
                <a:spcPts val="0"/>
              </a:spcBef>
              <a:spcAft>
                <a:spcPts val="0"/>
              </a:spcAft>
              <a:buNone/>
            </a:pPr>
            <a:endParaRPr/>
          </a:p>
        </p:txBody>
      </p:sp>
      <p:pic>
        <p:nvPicPr>
          <p:cNvPr id="90" name="Google Shape;90;p17"/>
          <p:cNvPicPr preferRelativeResize="0"/>
          <p:nvPr/>
        </p:nvPicPr>
        <p:blipFill>
          <a:blip r:embed="rId3">
            <a:alphaModFix/>
          </a:blip>
          <a:stretch>
            <a:fillRect/>
          </a:stretch>
        </p:blipFill>
        <p:spPr>
          <a:xfrm>
            <a:off x="0" y="-25"/>
            <a:ext cx="12193201" cy="6859171"/>
          </a:xfrm>
          <a:prstGeom prst="rect">
            <a:avLst/>
          </a:prstGeom>
          <a:noFill/>
          <a:ln>
            <a:noFill/>
          </a:ln>
        </p:spPr>
      </p:pic>
      <p:sp>
        <p:nvSpPr>
          <p:cNvPr id="91" name="Google Shape;91;p17"/>
          <p:cNvSpPr txBox="1"/>
          <p:nvPr/>
        </p:nvSpPr>
        <p:spPr>
          <a:xfrm>
            <a:off x="468975" y="473000"/>
            <a:ext cx="3093600" cy="42615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de" sz="1900">
                <a:solidFill>
                  <a:schemeClr val="lt1"/>
                </a:solidFill>
                <a:latin typeface="Open Sans"/>
                <a:ea typeface="Open Sans"/>
                <a:cs typeface="Open Sans"/>
                <a:sym typeface="Open Sans"/>
              </a:rPr>
              <a:t>OUR VISION:</a:t>
            </a:r>
            <a:endParaRPr sz="1900">
              <a:solidFill>
                <a:schemeClr val="lt1"/>
              </a:solidFill>
              <a:latin typeface="Open Sans"/>
              <a:ea typeface="Open Sans"/>
              <a:cs typeface="Open Sans"/>
              <a:sym typeface="Open Sans"/>
            </a:endParaRPr>
          </a:p>
          <a:p>
            <a:pPr marL="0" lvl="0" indent="0" algn="l" rtl="0">
              <a:lnSpc>
                <a:spcPct val="115000"/>
              </a:lnSpc>
              <a:spcBef>
                <a:spcPts val="0"/>
              </a:spcBef>
              <a:spcAft>
                <a:spcPts val="0"/>
              </a:spcAft>
              <a:buNone/>
            </a:pPr>
            <a:r>
              <a:rPr lang="de" sz="1900">
                <a:solidFill>
                  <a:schemeClr val="lt1"/>
                </a:solidFill>
                <a:latin typeface="Open Sans"/>
                <a:ea typeface="Open Sans"/>
                <a:cs typeface="Open Sans"/>
                <a:sym typeface="Open Sans"/>
              </a:rPr>
              <a:t>Rotary Lounges at airports worldwide</a:t>
            </a:r>
            <a:endParaRPr sz="1900">
              <a:solidFill>
                <a:schemeClr val="lt1"/>
              </a:solidFill>
              <a:latin typeface="Open Sans"/>
              <a:ea typeface="Open Sans"/>
              <a:cs typeface="Open Sans"/>
              <a:sym typeface="Open Sans"/>
            </a:endParaRPr>
          </a:p>
          <a:p>
            <a:pPr marL="0" lvl="0" indent="0" algn="l" rtl="0">
              <a:lnSpc>
                <a:spcPct val="115000"/>
              </a:lnSpc>
              <a:spcBef>
                <a:spcPts val="0"/>
              </a:spcBef>
              <a:spcAft>
                <a:spcPts val="0"/>
              </a:spcAft>
              <a:buNone/>
            </a:pPr>
            <a:endParaRPr sz="1900">
              <a:solidFill>
                <a:schemeClr val="lt1"/>
              </a:solidFill>
              <a:latin typeface="Open Sans"/>
              <a:ea typeface="Open Sans"/>
              <a:cs typeface="Open Sans"/>
              <a:sym typeface="Open Sans"/>
            </a:endParaRPr>
          </a:p>
          <a:p>
            <a:pPr marL="0" lvl="0" indent="0" algn="l" rtl="0">
              <a:lnSpc>
                <a:spcPct val="115000"/>
              </a:lnSpc>
              <a:spcBef>
                <a:spcPts val="0"/>
              </a:spcBef>
              <a:spcAft>
                <a:spcPts val="0"/>
              </a:spcAft>
              <a:buClr>
                <a:schemeClr val="dk1"/>
              </a:buClr>
              <a:buSzPts val="1100"/>
              <a:buFont typeface="Arial"/>
              <a:buNone/>
            </a:pPr>
            <a:r>
              <a:rPr lang="de" sz="1300">
                <a:solidFill>
                  <a:schemeClr val="lt1"/>
                </a:solidFill>
                <a:latin typeface="Open Sans"/>
                <a:ea typeface="Open Sans"/>
                <a:cs typeface="Open Sans"/>
                <a:sym typeface="Open Sans"/>
              </a:rPr>
              <a:t>A place to rest, enjoy, spontaneously meet other Rotarians and do good.</a:t>
            </a:r>
            <a:endParaRPr sz="1300">
              <a:solidFill>
                <a:schemeClr val="lt1"/>
              </a:solidFill>
              <a:latin typeface="Open Sans"/>
              <a:ea typeface="Open Sans"/>
              <a:cs typeface="Open Sans"/>
              <a:sym typeface="Open Sans"/>
            </a:endParaRPr>
          </a:p>
          <a:p>
            <a:pPr marL="0" lvl="0" indent="0" algn="l" rtl="0">
              <a:lnSpc>
                <a:spcPct val="115000"/>
              </a:lnSpc>
              <a:spcBef>
                <a:spcPts val="0"/>
              </a:spcBef>
              <a:spcAft>
                <a:spcPts val="0"/>
              </a:spcAft>
              <a:buClr>
                <a:schemeClr val="dk1"/>
              </a:buClr>
              <a:buSzPts val="1100"/>
              <a:buFont typeface="Arial"/>
              <a:buNone/>
            </a:pPr>
            <a:endParaRPr sz="1300">
              <a:solidFill>
                <a:schemeClr val="lt1"/>
              </a:solidFill>
              <a:latin typeface="Open Sans"/>
              <a:ea typeface="Open Sans"/>
              <a:cs typeface="Open Sans"/>
              <a:sym typeface="Open Sans"/>
            </a:endParaRPr>
          </a:p>
          <a:p>
            <a:pPr marL="0" lvl="0" indent="0" algn="l" rtl="0">
              <a:lnSpc>
                <a:spcPct val="115000"/>
              </a:lnSpc>
              <a:spcBef>
                <a:spcPts val="0"/>
              </a:spcBef>
              <a:spcAft>
                <a:spcPts val="0"/>
              </a:spcAft>
              <a:buClr>
                <a:schemeClr val="dk1"/>
              </a:buClr>
              <a:buSzPts val="1100"/>
              <a:buFont typeface="Arial"/>
              <a:buNone/>
            </a:pPr>
            <a:r>
              <a:rPr lang="de" sz="1300">
                <a:solidFill>
                  <a:schemeClr val="lt1"/>
                </a:solidFill>
                <a:latin typeface="Open Sans"/>
                <a:ea typeface="Open Sans"/>
                <a:cs typeface="Open Sans"/>
                <a:sym typeface="Open Sans"/>
              </a:rPr>
              <a:t>Rotarians contribute to the “End Polio Now“ program with their admission. One admission equals vaccination for 50 children.</a:t>
            </a:r>
            <a:endParaRPr sz="1300">
              <a:solidFill>
                <a:schemeClr val="lt1"/>
              </a:solidFill>
              <a:latin typeface="Open Sans"/>
              <a:ea typeface="Open Sans"/>
              <a:cs typeface="Open Sans"/>
              <a:sym typeface="Open Sans"/>
            </a:endParaRPr>
          </a:p>
          <a:p>
            <a:pPr marL="0" lvl="0" indent="0" algn="l" rtl="0">
              <a:lnSpc>
                <a:spcPct val="115000"/>
              </a:lnSpc>
              <a:spcBef>
                <a:spcPts val="0"/>
              </a:spcBef>
              <a:spcAft>
                <a:spcPts val="0"/>
              </a:spcAft>
              <a:buClr>
                <a:schemeClr val="dk1"/>
              </a:buClr>
              <a:buSzPts val="1100"/>
              <a:buFont typeface="Arial"/>
              <a:buNone/>
            </a:pPr>
            <a:endParaRPr sz="1300">
              <a:solidFill>
                <a:schemeClr val="lt1"/>
              </a:solidFill>
              <a:latin typeface="Open Sans"/>
              <a:ea typeface="Open Sans"/>
              <a:cs typeface="Open Sans"/>
              <a:sym typeface="Open Sans"/>
            </a:endParaRPr>
          </a:p>
          <a:p>
            <a:pPr marL="0" lvl="0" indent="0" algn="l" rtl="0">
              <a:lnSpc>
                <a:spcPct val="115000"/>
              </a:lnSpc>
              <a:spcBef>
                <a:spcPts val="0"/>
              </a:spcBef>
              <a:spcAft>
                <a:spcPts val="0"/>
              </a:spcAft>
              <a:buClr>
                <a:schemeClr val="dk1"/>
              </a:buClr>
              <a:buSzPts val="1100"/>
              <a:buFont typeface="Arial"/>
              <a:buNone/>
            </a:pPr>
            <a:r>
              <a:rPr lang="de" sz="1300">
                <a:solidFill>
                  <a:schemeClr val="lt1"/>
                </a:solidFill>
                <a:latin typeface="Open Sans"/>
                <a:ea typeface="Open Sans"/>
                <a:cs typeface="Open Sans"/>
                <a:sym typeface="Open Sans"/>
              </a:rPr>
              <a:t>With this project we want to connect Rotarians not only in Zurich, but</a:t>
            </a:r>
            <a:endParaRPr sz="1300">
              <a:solidFill>
                <a:schemeClr val="lt1"/>
              </a:solidFill>
              <a:latin typeface="Open Sans"/>
              <a:ea typeface="Open Sans"/>
              <a:cs typeface="Open Sans"/>
              <a:sym typeface="Open Sans"/>
            </a:endParaRPr>
          </a:p>
          <a:p>
            <a:pPr marL="0" lvl="0" indent="0" algn="l" rtl="0">
              <a:lnSpc>
                <a:spcPct val="115000"/>
              </a:lnSpc>
              <a:spcBef>
                <a:spcPts val="0"/>
              </a:spcBef>
              <a:spcAft>
                <a:spcPts val="0"/>
              </a:spcAft>
              <a:buClr>
                <a:schemeClr val="dk1"/>
              </a:buClr>
              <a:buSzPts val="1100"/>
              <a:buFont typeface="Arial"/>
              <a:buNone/>
            </a:pPr>
            <a:r>
              <a:rPr lang="de" sz="1300">
                <a:solidFill>
                  <a:schemeClr val="lt1"/>
                </a:solidFill>
                <a:latin typeface="Open Sans"/>
                <a:ea typeface="Open Sans"/>
                <a:cs typeface="Open Sans"/>
                <a:sym typeface="Open Sans"/>
              </a:rPr>
              <a:t>worldwide and carry the ideals of</a:t>
            </a:r>
            <a:endParaRPr sz="1300">
              <a:solidFill>
                <a:schemeClr val="lt1"/>
              </a:solidFill>
              <a:latin typeface="Open Sans"/>
              <a:ea typeface="Open Sans"/>
              <a:cs typeface="Open Sans"/>
              <a:sym typeface="Open Sans"/>
            </a:endParaRPr>
          </a:p>
          <a:p>
            <a:pPr marL="0" lvl="0" indent="0" algn="l" rtl="0">
              <a:lnSpc>
                <a:spcPct val="115000"/>
              </a:lnSpc>
              <a:spcBef>
                <a:spcPts val="0"/>
              </a:spcBef>
              <a:spcAft>
                <a:spcPts val="0"/>
              </a:spcAft>
              <a:buNone/>
            </a:pPr>
            <a:r>
              <a:rPr lang="de" sz="1300">
                <a:solidFill>
                  <a:schemeClr val="lt1"/>
                </a:solidFill>
                <a:latin typeface="Open Sans"/>
                <a:ea typeface="Open Sans"/>
                <a:cs typeface="Open Sans"/>
                <a:sym typeface="Open Sans"/>
              </a:rPr>
              <a:t>Rotary out into the world.</a:t>
            </a:r>
            <a:endParaRPr sz="1300">
              <a:solidFill>
                <a:schemeClr val="lt1"/>
              </a:solidFill>
              <a:latin typeface="Open Sans"/>
              <a:ea typeface="Open Sans"/>
              <a:cs typeface="Open Sans"/>
              <a:sym typeface="Open Sans"/>
            </a:endParaRPr>
          </a:p>
        </p:txBody>
      </p:sp>
      <p:sp>
        <p:nvSpPr>
          <p:cNvPr id="92" name="Google Shape;92;p17"/>
          <p:cNvSpPr txBox="1"/>
          <p:nvPr/>
        </p:nvSpPr>
        <p:spPr>
          <a:xfrm>
            <a:off x="5202900" y="4469900"/>
            <a:ext cx="2400900" cy="14160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de" sz="1600">
                <a:solidFill>
                  <a:schemeClr val="lt1"/>
                </a:solidFill>
                <a:latin typeface="Open Sans"/>
                <a:ea typeface="Open Sans"/>
                <a:cs typeface="Open Sans"/>
                <a:sym typeface="Open Sans"/>
              </a:rPr>
              <a:t>Visit the</a:t>
            </a:r>
            <a:endParaRPr sz="1600">
              <a:solidFill>
                <a:schemeClr val="lt1"/>
              </a:solidFill>
              <a:latin typeface="Open Sans"/>
              <a:ea typeface="Open Sans"/>
              <a:cs typeface="Open Sans"/>
              <a:sym typeface="Open Sans"/>
            </a:endParaRPr>
          </a:p>
          <a:p>
            <a:pPr marL="0" lvl="0" indent="0" algn="ctr" rtl="0">
              <a:spcBef>
                <a:spcPts val="0"/>
              </a:spcBef>
              <a:spcAft>
                <a:spcPts val="0"/>
              </a:spcAft>
              <a:buNone/>
            </a:pPr>
            <a:r>
              <a:rPr lang="de" sz="1600">
                <a:solidFill>
                  <a:schemeClr val="lt1"/>
                </a:solidFill>
                <a:latin typeface="Open Sans"/>
                <a:ea typeface="Open Sans"/>
                <a:cs typeface="Open Sans"/>
                <a:sym typeface="Open Sans"/>
              </a:rPr>
              <a:t>«Aspire Lounge»  </a:t>
            </a:r>
            <a:endParaRPr sz="1600">
              <a:solidFill>
                <a:schemeClr val="lt1"/>
              </a:solidFill>
              <a:latin typeface="Open Sans"/>
              <a:ea typeface="Open Sans"/>
              <a:cs typeface="Open Sans"/>
              <a:sym typeface="Open Sans"/>
            </a:endParaRPr>
          </a:p>
          <a:p>
            <a:pPr marL="0" lvl="0" indent="0" algn="ctr" rtl="0">
              <a:spcBef>
                <a:spcPts val="0"/>
              </a:spcBef>
              <a:spcAft>
                <a:spcPts val="0"/>
              </a:spcAft>
              <a:buNone/>
            </a:pPr>
            <a:r>
              <a:rPr lang="de" sz="1600">
                <a:solidFill>
                  <a:schemeClr val="lt1"/>
                </a:solidFill>
                <a:latin typeface="Open Sans"/>
                <a:ea typeface="Open Sans"/>
                <a:cs typeface="Open Sans"/>
                <a:sym typeface="Open Sans"/>
              </a:rPr>
              <a:t>in the Airside Center </a:t>
            </a:r>
            <a:endParaRPr sz="1600">
              <a:solidFill>
                <a:schemeClr val="lt1"/>
              </a:solidFill>
              <a:latin typeface="Open Sans"/>
              <a:ea typeface="Open Sans"/>
              <a:cs typeface="Open Sans"/>
              <a:sym typeface="Open Sans"/>
            </a:endParaRPr>
          </a:p>
          <a:p>
            <a:pPr marL="0" lvl="0" indent="0" algn="ctr" rtl="0">
              <a:spcBef>
                <a:spcPts val="0"/>
              </a:spcBef>
              <a:spcAft>
                <a:spcPts val="0"/>
              </a:spcAft>
              <a:buNone/>
            </a:pPr>
            <a:r>
              <a:rPr lang="de" sz="1600">
                <a:solidFill>
                  <a:schemeClr val="lt1"/>
                </a:solidFill>
                <a:latin typeface="Open Sans"/>
                <a:ea typeface="Open Sans"/>
                <a:cs typeface="Open Sans"/>
                <a:sym typeface="Open Sans"/>
              </a:rPr>
              <a:t>or Terminal E</a:t>
            </a:r>
            <a:endParaRPr sz="1600">
              <a:solidFill>
                <a:schemeClr val="lt1"/>
              </a:solidFill>
              <a:latin typeface="Open Sans"/>
              <a:ea typeface="Open Sans"/>
              <a:cs typeface="Open Sans"/>
              <a:sym typeface="Open Sans"/>
            </a:endParaRPr>
          </a:p>
          <a:p>
            <a:pPr marL="0" lvl="0" indent="0" algn="ctr" rtl="0">
              <a:spcBef>
                <a:spcPts val="0"/>
              </a:spcBef>
              <a:spcAft>
                <a:spcPts val="0"/>
              </a:spcAft>
              <a:buNone/>
            </a:pPr>
            <a:r>
              <a:rPr lang="de" sz="1600">
                <a:solidFill>
                  <a:schemeClr val="lt1"/>
                </a:solidFill>
                <a:latin typeface="Open Sans"/>
                <a:ea typeface="Open Sans"/>
                <a:cs typeface="Open Sans"/>
                <a:sym typeface="Open Sans"/>
              </a:rPr>
              <a:t>from 1 July.</a:t>
            </a:r>
            <a:endParaRPr sz="1600">
              <a:solidFill>
                <a:schemeClr val="lt1"/>
              </a:solidFill>
              <a:latin typeface="Open Sans"/>
              <a:ea typeface="Open Sans"/>
              <a:cs typeface="Open Sans"/>
              <a:sym typeface="Open Sans"/>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Google Shape;97;p18"/>
          <p:cNvSpPr txBox="1">
            <a:spLocks noGrp="1"/>
          </p:cNvSpPr>
          <p:nvPr>
            <p:ph type="ctrTitle"/>
          </p:nvPr>
        </p:nvSpPr>
        <p:spPr>
          <a:xfrm>
            <a:off x="415652" y="992767"/>
            <a:ext cx="11361900" cy="2736900"/>
          </a:xfrm>
          <a:prstGeom prst="rect">
            <a:avLst/>
          </a:prstGeom>
        </p:spPr>
        <p:txBody>
          <a:bodyPr spcFirstLastPara="1" wrap="square" lIns="121900" tIns="121900" rIns="121900" bIns="121900" anchor="b" anchorCtr="0">
            <a:normAutofit/>
          </a:bodyPr>
          <a:lstStyle/>
          <a:p>
            <a:pPr marL="0" lvl="0" indent="0" algn="ctr" rtl="0">
              <a:spcBef>
                <a:spcPts val="0"/>
              </a:spcBef>
              <a:spcAft>
                <a:spcPts val="0"/>
              </a:spcAft>
              <a:buNone/>
            </a:pPr>
            <a:endParaRPr/>
          </a:p>
        </p:txBody>
      </p:sp>
      <p:sp>
        <p:nvSpPr>
          <p:cNvPr id="98" name="Google Shape;98;p18"/>
          <p:cNvSpPr txBox="1">
            <a:spLocks noGrp="1"/>
          </p:cNvSpPr>
          <p:nvPr>
            <p:ph type="subTitle" idx="1"/>
          </p:nvPr>
        </p:nvSpPr>
        <p:spPr>
          <a:xfrm>
            <a:off x="415641" y="3778833"/>
            <a:ext cx="11361900" cy="1056900"/>
          </a:xfrm>
          <a:prstGeom prst="rect">
            <a:avLst/>
          </a:prstGeom>
        </p:spPr>
        <p:txBody>
          <a:bodyPr spcFirstLastPara="1" wrap="square" lIns="121900" tIns="121900" rIns="121900" bIns="121900" anchor="t" anchorCtr="0">
            <a:normAutofit/>
          </a:bodyPr>
          <a:lstStyle/>
          <a:p>
            <a:pPr marL="0" lvl="0" indent="0" algn="ctr" rtl="0">
              <a:spcBef>
                <a:spcPts val="0"/>
              </a:spcBef>
              <a:spcAft>
                <a:spcPts val="0"/>
              </a:spcAft>
              <a:buNone/>
            </a:pPr>
            <a:endParaRPr/>
          </a:p>
        </p:txBody>
      </p:sp>
      <p:pic>
        <p:nvPicPr>
          <p:cNvPr id="99" name="Google Shape;99;p18"/>
          <p:cNvPicPr preferRelativeResize="0"/>
          <p:nvPr/>
        </p:nvPicPr>
        <p:blipFill>
          <a:blip r:embed="rId3">
            <a:alphaModFix/>
          </a:blip>
          <a:stretch>
            <a:fillRect/>
          </a:stretch>
        </p:blipFill>
        <p:spPr>
          <a:xfrm>
            <a:off x="0" y="-25"/>
            <a:ext cx="12193201" cy="6859171"/>
          </a:xfrm>
          <a:prstGeom prst="rect">
            <a:avLst/>
          </a:prstGeom>
          <a:noFill/>
          <a:ln>
            <a:noFill/>
          </a:ln>
        </p:spPr>
      </p:pic>
      <p:sp>
        <p:nvSpPr>
          <p:cNvPr id="100" name="Google Shape;100;p18"/>
          <p:cNvSpPr txBox="1"/>
          <p:nvPr/>
        </p:nvSpPr>
        <p:spPr>
          <a:xfrm>
            <a:off x="468974" y="473000"/>
            <a:ext cx="3226725" cy="6254759"/>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de" sz="1900" dirty="0">
                <a:solidFill>
                  <a:schemeClr val="lt1"/>
                </a:solidFill>
                <a:latin typeface="Open Sans"/>
                <a:ea typeface="Open Sans"/>
                <a:cs typeface="Open Sans"/>
                <a:sym typeface="Open Sans"/>
              </a:rPr>
              <a:t>Lounge For Rotarians at Zurich airport </a:t>
            </a:r>
            <a:endParaRPr sz="1900" dirty="0">
              <a:solidFill>
                <a:schemeClr val="lt1"/>
              </a:solidFill>
              <a:latin typeface="Open Sans"/>
              <a:ea typeface="Open Sans"/>
              <a:cs typeface="Open Sans"/>
              <a:sym typeface="Open Sans"/>
            </a:endParaRPr>
          </a:p>
          <a:p>
            <a:pPr marL="0" lvl="0" indent="0" algn="l" rtl="0">
              <a:lnSpc>
                <a:spcPct val="115000"/>
              </a:lnSpc>
              <a:spcBef>
                <a:spcPts val="0"/>
              </a:spcBef>
              <a:spcAft>
                <a:spcPts val="0"/>
              </a:spcAft>
              <a:buNone/>
            </a:pPr>
            <a:endParaRPr sz="1900" dirty="0">
              <a:solidFill>
                <a:schemeClr val="lt1"/>
              </a:solidFill>
              <a:latin typeface="Open Sans"/>
              <a:ea typeface="Open Sans"/>
              <a:cs typeface="Open Sans"/>
              <a:sym typeface="Open Sans"/>
            </a:endParaRPr>
          </a:p>
          <a:p>
            <a:pPr marL="0" lvl="0" indent="0" algn="l" rtl="0">
              <a:lnSpc>
                <a:spcPct val="115000"/>
              </a:lnSpc>
              <a:spcBef>
                <a:spcPts val="0"/>
              </a:spcBef>
              <a:spcAft>
                <a:spcPts val="0"/>
              </a:spcAft>
              <a:buClr>
                <a:schemeClr val="dk1"/>
              </a:buClr>
              <a:buSzPts val="1100"/>
              <a:buFont typeface="Arial"/>
              <a:buNone/>
            </a:pPr>
            <a:r>
              <a:rPr lang="de" sz="1300" dirty="0">
                <a:solidFill>
                  <a:schemeClr val="lt1"/>
                </a:solidFill>
                <a:latin typeface="Open Sans"/>
                <a:ea typeface="Open Sans"/>
                <a:cs typeface="Open Sans"/>
                <a:sym typeface="Open Sans"/>
              </a:rPr>
              <a:t>LOCATION</a:t>
            </a:r>
            <a:endParaRPr sz="1300" dirty="0">
              <a:solidFill>
                <a:schemeClr val="lt1"/>
              </a:solidFill>
              <a:latin typeface="Open Sans"/>
              <a:ea typeface="Open Sans"/>
              <a:cs typeface="Open Sans"/>
              <a:sym typeface="Open Sans"/>
            </a:endParaRPr>
          </a:p>
          <a:p>
            <a:pPr marL="0" lvl="0" indent="0" algn="l" rtl="0">
              <a:lnSpc>
                <a:spcPct val="115000"/>
              </a:lnSpc>
              <a:spcBef>
                <a:spcPts val="0"/>
              </a:spcBef>
              <a:spcAft>
                <a:spcPts val="0"/>
              </a:spcAft>
              <a:buClr>
                <a:schemeClr val="dk1"/>
              </a:buClr>
              <a:buSzPts val="1100"/>
              <a:buFont typeface="Arial"/>
              <a:buNone/>
            </a:pPr>
            <a:r>
              <a:rPr lang="de" sz="1300" dirty="0">
                <a:solidFill>
                  <a:schemeClr val="lt1"/>
                </a:solidFill>
                <a:latin typeface="Open Sans"/>
                <a:ea typeface="Open Sans"/>
                <a:cs typeface="Open Sans"/>
                <a:sym typeface="Open Sans"/>
              </a:rPr>
              <a:t>Aspire Lounge in the Airside</a:t>
            </a:r>
            <a:endParaRPr sz="1300" dirty="0">
              <a:solidFill>
                <a:schemeClr val="lt1"/>
              </a:solidFill>
              <a:latin typeface="Open Sans"/>
              <a:ea typeface="Open Sans"/>
              <a:cs typeface="Open Sans"/>
              <a:sym typeface="Open Sans"/>
            </a:endParaRPr>
          </a:p>
          <a:p>
            <a:pPr marL="0" lvl="0" indent="0" algn="l" rtl="0">
              <a:lnSpc>
                <a:spcPct val="115000"/>
              </a:lnSpc>
              <a:spcBef>
                <a:spcPts val="0"/>
              </a:spcBef>
              <a:spcAft>
                <a:spcPts val="0"/>
              </a:spcAft>
              <a:buClr>
                <a:schemeClr val="dk1"/>
              </a:buClr>
              <a:buSzPts val="1100"/>
              <a:buFont typeface="Arial"/>
              <a:buNone/>
            </a:pPr>
            <a:r>
              <a:rPr lang="de" sz="1300" dirty="0">
                <a:solidFill>
                  <a:schemeClr val="lt1"/>
                </a:solidFill>
                <a:latin typeface="Open Sans"/>
                <a:ea typeface="Open Sans"/>
                <a:cs typeface="Open Sans"/>
                <a:sym typeface="Open Sans"/>
              </a:rPr>
              <a:t>Center and Terminal E (Non-Schengen).</a:t>
            </a:r>
            <a:endParaRPr sz="1300" dirty="0">
              <a:solidFill>
                <a:schemeClr val="lt1"/>
              </a:solidFill>
              <a:latin typeface="Open Sans"/>
              <a:ea typeface="Open Sans"/>
              <a:cs typeface="Open Sans"/>
              <a:sym typeface="Open Sans"/>
            </a:endParaRPr>
          </a:p>
          <a:p>
            <a:pPr marL="0" lvl="0" indent="0" algn="l" rtl="0">
              <a:lnSpc>
                <a:spcPct val="115000"/>
              </a:lnSpc>
              <a:spcBef>
                <a:spcPts val="0"/>
              </a:spcBef>
              <a:spcAft>
                <a:spcPts val="0"/>
              </a:spcAft>
              <a:buClr>
                <a:schemeClr val="dk1"/>
              </a:buClr>
              <a:buSzPts val="1100"/>
              <a:buFont typeface="Arial"/>
              <a:buNone/>
            </a:pPr>
            <a:endParaRPr sz="1300" dirty="0">
              <a:solidFill>
                <a:schemeClr val="lt1"/>
              </a:solidFill>
              <a:latin typeface="Open Sans"/>
              <a:ea typeface="Open Sans"/>
              <a:cs typeface="Open Sans"/>
              <a:sym typeface="Open Sans"/>
            </a:endParaRPr>
          </a:p>
          <a:p>
            <a:pPr marL="0" lvl="0" indent="0" algn="l" rtl="0">
              <a:lnSpc>
                <a:spcPct val="115000"/>
              </a:lnSpc>
              <a:spcBef>
                <a:spcPts val="0"/>
              </a:spcBef>
              <a:spcAft>
                <a:spcPts val="0"/>
              </a:spcAft>
              <a:buClr>
                <a:schemeClr val="dk1"/>
              </a:buClr>
              <a:buSzPts val="1100"/>
              <a:buFont typeface="Arial"/>
              <a:buNone/>
            </a:pPr>
            <a:r>
              <a:rPr lang="de" sz="1300" dirty="0">
                <a:solidFill>
                  <a:schemeClr val="lt1"/>
                </a:solidFill>
                <a:latin typeface="Open Sans"/>
                <a:ea typeface="Open Sans"/>
                <a:cs typeface="Open Sans"/>
                <a:sym typeface="Open Sans"/>
              </a:rPr>
              <a:t>ENTRY FEE</a:t>
            </a:r>
            <a:endParaRPr sz="1300" dirty="0">
              <a:solidFill>
                <a:schemeClr val="lt1"/>
              </a:solidFill>
              <a:latin typeface="Open Sans"/>
              <a:ea typeface="Open Sans"/>
              <a:cs typeface="Open Sans"/>
              <a:sym typeface="Open Sans"/>
            </a:endParaRPr>
          </a:p>
          <a:p>
            <a:pPr marL="0" lvl="0" indent="0" algn="l" rtl="0">
              <a:lnSpc>
                <a:spcPct val="115000"/>
              </a:lnSpc>
              <a:spcBef>
                <a:spcPts val="0"/>
              </a:spcBef>
              <a:spcAft>
                <a:spcPts val="0"/>
              </a:spcAft>
              <a:buClr>
                <a:schemeClr val="dk1"/>
              </a:buClr>
              <a:buSzPts val="1100"/>
              <a:buFont typeface="Arial"/>
              <a:buNone/>
            </a:pPr>
            <a:r>
              <a:rPr lang="de" sz="1300" dirty="0">
                <a:solidFill>
                  <a:schemeClr val="lt1"/>
                </a:solidFill>
                <a:latin typeface="Open Sans"/>
                <a:ea typeface="Open Sans"/>
                <a:cs typeface="Open Sans"/>
                <a:sym typeface="Open Sans"/>
              </a:rPr>
              <a:t>30 CHF / person, of which a</a:t>
            </a:r>
            <a:endParaRPr sz="1300" dirty="0">
              <a:solidFill>
                <a:schemeClr val="lt1"/>
              </a:solidFill>
              <a:latin typeface="Open Sans"/>
              <a:ea typeface="Open Sans"/>
              <a:cs typeface="Open Sans"/>
              <a:sym typeface="Open Sans"/>
            </a:endParaRPr>
          </a:p>
          <a:p>
            <a:pPr marL="0" lvl="0" indent="0" algn="l" rtl="0">
              <a:lnSpc>
                <a:spcPct val="115000"/>
              </a:lnSpc>
              <a:spcBef>
                <a:spcPts val="0"/>
              </a:spcBef>
              <a:spcAft>
                <a:spcPts val="0"/>
              </a:spcAft>
              <a:buClr>
                <a:schemeClr val="dk1"/>
              </a:buClr>
              <a:buSzPts val="1100"/>
              <a:buFont typeface="Arial"/>
              <a:buNone/>
            </a:pPr>
            <a:r>
              <a:rPr lang="de" sz="1300" dirty="0">
                <a:solidFill>
                  <a:schemeClr val="lt1"/>
                </a:solidFill>
                <a:latin typeface="Open Sans"/>
                <a:ea typeface="Open Sans"/>
                <a:cs typeface="Open Sans"/>
                <a:sym typeface="Open Sans"/>
              </a:rPr>
              <a:t>partial amount will be donated</a:t>
            </a:r>
            <a:endParaRPr sz="1300" dirty="0">
              <a:solidFill>
                <a:schemeClr val="lt1"/>
              </a:solidFill>
              <a:latin typeface="Open Sans"/>
              <a:ea typeface="Open Sans"/>
              <a:cs typeface="Open Sans"/>
              <a:sym typeface="Open Sans"/>
            </a:endParaRPr>
          </a:p>
          <a:p>
            <a:pPr marL="0" lvl="0" indent="0" algn="l" rtl="0">
              <a:lnSpc>
                <a:spcPct val="115000"/>
              </a:lnSpc>
              <a:spcBef>
                <a:spcPts val="0"/>
              </a:spcBef>
              <a:spcAft>
                <a:spcPts val="0"/>
              </a:spcAft>
              <a:buClr>
                <a:schemeClr val="dk1"/>
              </a:buClr>
              <a:buSzPts val="1100"/>
              <a:buFont typeface="Arial"/>
              <a:buNone/>
            </a:pPr>
            <a:r>
              <a:rPr lang="de" sz="1300" dirty="0">
                <a:solidFill>
                  <a:schemeClr val="lt1"/>
                </a:solidFill>
                <a:latin typeface="Open Sans"/>
                <a:ea typeface="Open Sans"/>
                <a:cs typeface="Open Sans"/>
                <a:sym typeface="Open Sans"/>
              </a:rPr>
              <a:t>to «EndPolioNow». </a:t>
            </a:r>
          </a:p>
          <a:p>
            <a:pPr marL="0" lvl="0" indent="0" algn="l" rtl="0">
              <a:lnSpc>
                <a:spcPct val="115000"/>
              </a:lnSpc>
              <a:spcBef>
                <a:spcPts val="0"/>
              </a:spcBef>
              <a:spcAft>
                <a:spcPts val="0"/>
              </a:spcAft>
              <a:buClr>
                <a:schemeClr val="dk1"/>
              </a:buClr>
              <a:buSzPts val="1100"/>
              <a:buFont typeface="Arial"/>
              <a:buNone/>
            </a:pPr>
            <a:r>
              <a:rPr lang="de" sz="1300" dirty="0">
                <a:solidFill>
                  <a:schemeClr val="lt1"/>
                </a:solidFill>
                <a:latin typeface="Open Sans"/>
                <a:ea typeface="Open Sans"/>
                <a:cs typeface="Open Sans"/>
                <a:sym typeface="Open Sans"/>
              </a:rPr>
              <a:t>Children up to 6 years are free of charge. </a:t>
            </a:r>
            <a:r>
              <a:rPr lang="de-CH" sz="1300" dirty="0">
                <a:solidFill>
                  <a:schemeClr val="lt1"/>
                </a:solidFill>
                <a:latin typeface="Open Sans"/>
                <a:ea typeface="Open Sans"/>
                <a:cs typeface="Open Sans"/>
                <a:sym typeface="Open Sans"/>
              </a:rPr>
              <a:t>50% </a:t>
            </a:r>
            <a:r>
              <a:rPr lang="de-CH" sz="1300" dirty="0" err="1">
                <a:solidFill>
                  <a:schemeClr val="lt1"/>
                </a:solidFill>
                <a:latin typeface="Open Sans"/>
                <a:ea typeface="Open Sans"/>
                <a:cs typeface="Open Sans"/>
                <a:sym typeface="Open Sans"/>
              </a:rPr>
              <a:t>up</a:t>
            </a:r>
            <a:r>
              <a:rPr lang="de-CH" sz="1300" dirty="0">
                <a:solidFill>
                  <a:schemeClr val="lt1"/>
                </a:solidFill>
                <a:latin typeface="Open Sans"/>
                <a:ea typeface="Open Sans"/>
                <a:cs typeface="Open Sans"/>
                <a:sym typeface="Open Sans"/>
              </a:rPr>
              <a:t> </a:t>
            </a:r>
            <a:r>
              <a:rPr lang="de-CH" sz="1300" dirty="0" err="1">
                <a:solidFill>
                  <a:schemeClr val="lt1"/>
                </a:solidFill>
                <a:latin typeface="Open Sans"/>
                <a:ea typeface="Open Sans"/>
                <a:cs typeface="Open Sans"/>
                <a:sym typeface="Open Sans"/>
              </a:rPr>
              <a:t>to</a:t>
            </a:r>
            <a:r>
              <a:rPr lang="de-CH" sz="1300" dirty="0">
                <a:solidFill>
                  <a:schemeClr val="lt1"/>
                </a:solidFill>
                <a:latin typeface="Open Sans"/>
                <a:ea typeface="Open Sans"/>
                <a:cs typeface="Open Sans"/>
                <a:sym typeface="Open Sans"/>
              </a:rPr>
              <a:t> 12 </a:t>
            </a:r>
            <a:r>
              <a:rPr lang="de-CH" sz="1300" dirty="0" err="1">
                <a:solidFill>
                  <a:schemeClr val="lt1"/>
                </a:solidFill>
                <a:latin typeface="Open Sans"/>
                <a:ea typeface="Open Sans"/>
                <a:cs typeface="Open Sans"/>
                <a:sym typeface="Open Sans"/>
              </a:rPr>
              <a:t>years</a:t>
            </a:r>
            <a:r>
              <a:rPr lang="de-CH" sz="1300" dirty="0">
                <a:solidFill>
                  <a:schemeClr val="lt1"/>
                </a:solidFill>
                <a:latin typeface="Open Sans"/>
                <a:ea typeface="Open Sans"/>
                <a:cs typeface="Open Sans"/>
                <a:sym typeface="Open Sans"/>
              </a:rPr>
              <a:t>.</a:t>
            </a:r>
            <a:endParaRPr sz="1300" dirty="0">
              <a:solidFill>
                <a:schemeClr val="lt1"/>
              </a:solidFill>
              <a:latin typeface="Open Sans"/>
              <a:ea typeface="Open Sans"/>
              <a:cs typeface="Open Sans"/>
              <a:sym typeface="Open Sans"/>
            </a:endParaRPr>
          </a:p>
          <a:p>
            <a:pPr marL="0" lvl="0" indent="0" algn="l" rtl="0">
              <a:lnSpc>
                <a:spcPct val="115000"/>
              </a:lnSpc>
              <a:spcBef>
                <a:spcPts val="0"/>
              </a:spcBef>
              <a:spcAft>
                <a:spcPts val="0"/>
              </a:spcAft>
              <a:buClr>
                <a:schemeClr val="dk1"/>
              </a:buClr>
              <a:buSzPts val="1100"/>
              <a:buFont typeface="Arial"/>
              <a:buNone/>
            </a:pPr>
            <a:endParaRPr sz="1300" dirty="0">
              <a:solidFill>
                <a:schemeClr val="lt1"/>
              </a:solidFill>
              <a:latin typeface="Open Sans"/>
              <a:ea typeface="Open Sans"/>
              <a:cs typeface="Open Sans"/>
              <a:sym typeface="Open Sans"/>
            </a:endParaRPr>
          </a:p>
          <a:p>
            <a:pPr marL="0" lvl="0" indent="0" algn="l" rtl="0">
              <a:lnSpc>
                <a:spcPct val="115000"/>
              </a:lnSpc>
              <a:spcBef>
                <a:spcPts val="0"/>
              </a:spcBef>
              <a:spcAft>
                <a:spcPts val="0"/>
              </a:spcAft>
              <a:buClr>
                <a:schemeClr val="dk1"/>
              </a:buClr>
              <a:buSzPts val="1100"/>
              <a:buFont typeface="Arial"/>
              <a:buNone/>
            </a:pPr>
            <a:r>
              <a:rPr lang="de" sz="1300" dirty="0">
                <a:solidFill>
                  <a:schemeClr val="lt1"/>
                </a:solidFill>
                <a:latin typeface="Open Sans"/>
                <a:ea typeface="Open Sans"/>
                <a:cs typeface="Open Sans"/>
                <a:sym typeface="Open Sans"/>
              </a:rPr>
              <a:t>ADMISSION</a:t>
            </a:r>
            <a:endParaRPr sz="1300" dirty="0">
              <a:solidFill>
                <a:schemeClr val="lt1"/>
              </a:solidFill>
              <a:latin typeface="Open Sans"/>
              <a:ea typeface="Open Sans"/>
              <a:cs typeface="Open Sans"/>
              <a:sym typeface="Open Sans"/>
            </a:endParaRPr>
          </a:p>
          <a:p>
            <a:pPr marL="0" lvl="0" indent="0" algn="l" rtl="0">
              <a:lnSpc>
                <a:spcPct val="115000"/>
              </a:lnSpc>
              <a:spcBef>
                <a:spcPts val="0"/>
              </a:spcBef>
              <a:spcAft>
                <a:spcPts val="0"/>
              </a:spcAft>
              <a:buClr>
                <a:schemeClr val="dk1"/>
              </a:buClr>
              <a:buSzPts val="1100"/>
              <a:buFont typeface="Arial"/>
              <a:buNone/>
            </a:pPr>
            <a:r>
              <a:rPr lang="de" sz="1300" dirty="0">
                <a:solidFill>
                  <a:schemeClr val="lt1"/>
                </a:solidFill>
                <a:latin typeface="Open Sans"/>
                <a:ea typeface="Open Sans"/>
                <a:cs typeface="Open Sans"/>
                <a:sym typeface="Open Sans"/>
              </a:rPr>
              <a:t>Rotary members and their fellow</a:t>
            </a:r>
            <a:endParaRPr sz="1300" dirty="0">
              <a:solidFill>
                <a:schemeClr val="lt1"/>
              </a:solidFill>
              <a:latin typeface="Open Sans"/>
              <a:ea typeface="Open Sans"/>
              <a:cs typeface="Open Sans"/>
              <a:sym typeface="Open Sans"/>
            </a:endParaRPr>
          </a:p>
          <a:p>
            <a:pPr marL="0" lvl="0" indent="0" algn="l" rtl="0">
              <a:lnSpc>
                <a:spcPct val="115000"/>
              </a:lnSpc>
              <a:spcBef>
                <a:spcPts val="0"/>
              </a:spcBef>
              <a:spcAft>
                <a:spcPts val="0"/>
              </a:spcAft>
              <a:buClr>
                <a:schemeClr val="dk1"/>
              </a:buClr>
              <a:buSzPts val="1100"/>
              <a:buFont typeface="Arial"/>
              <a:buNone/>
            </a:pPr>
            <a:r>
              <a:rPr lang="de" sz="1300" dirty="0">
                <a:solidFill>
                  <a:schemeClr val="lt1"/>
                </a:solidFill>
                <a:latin typeface="Open Sans"/>
                <a:ea typeface="Open Sans"/>
                <a:cs typeface="Open Sans"/>
                <a:sym typeface="Open Sans"/>
              </a:rPr>
              <a:t>travelers (family or business partners).</a:t>
            </a:r>
            <a:endParaRPr sz="1300" dirty="0">
              <a:solidFill>
                <a:schemeClr val="lt1"/>
              </a:solidFill>
              <a:latin typeface="Open Sans"/>
              <a:ea typeface="Open Sans"/>
              <a:cs typeface="Open Sans"/>
              <a:sym typeface="Open Sans"/>
            </a:endParaRPr>
          </a:p>
          <a:p>
            <a:pPr marL="0" lvl="0" indent="0" algn="l" rtl="0">
              <a:lnSpc>
                <a:spcPct val="115000"/>
              </a:lnSpc>
              <a:spcBef>
                <a:spcPts val="0"/>
              </a:spcBef>
              <a:spcAft>
                <a:spcPts val="0"/>
              </a:spcAft>
              <a:buClr>
                <a:schemeClr val="dk1"/>
              </a:buClr>
              <a:buSzPts val="1100"/>
              <a:buFont typeface="Arial"/>
              <a:buNone/>
            </a:pPr>
            <a:endParaRPr sz="1300" dirty="0">
              <a:solidFill>
                <a:schemeClr val="lt1"/>
              </a:solidFill>
              <a:latin typeface="Open Sans"/>
              <a:ea typeface="Open Sans"/>
              <a:cs typeface="Open Sans"/>
              <a:sym typeface="Open Sans"/>
            </a:endParaRPr>
          </a:p>
          <a:p>
            <a:pPr marL="0" lvl="0" indent="0" algn="l" rtl="0">
              <a:lnSpc>
                <a:spcPct val="115000"/>
              </a:lnSpc>
              <a:spcBef>
                <a:spcPts val="0"/>
              </a:spcBef>
              <a:spcAft>
                <a:spcPts val="0"/>
              </a:spcAft>
              <a:buClr>
                <a:schemeClr val="dk1"/>
              </a:buClr>
              <a:buSzPts val="1100"/>
              <a:buFont typeface="Arial"/>
              <a:buNone/>
            </a:pPr>
            <a:r>
              <a:rPr lang="de" sz="1300" dirty="0">
                <a:solidFill>
                  <a:schemeClr val="lt1"/>
                </a:solidFill>
                <a:latin typeface="Open Sans"/>
                <a:ea typeface="Open Sans"/>
                <a:cs typeface="Open Sans"/>
                <a:sym typeface="Open Sans"/>
              </a:rPr>
              <a:t>ADMISSION CODE</a:t>
            </a:r>
            <a:endParaRPr sz="1300" dirty="0">
              <a:solidFill>
                <a:schemeClr val="lt1"/>
              </a:solidFill>
              <a:latin typeface="Open Sans"/>
              <a:ea typeface="Open Sans"/>
              <a:cs typeface="Open Sans"/>
              <a:sym typeface="Open Sans"/>
            </a:endParaRPr>
          </a:p>
          <a:p>
            <a:pPr marL="0" lvl="0" indent="0" algn="l" rtl="0">
              <a:lnSpc>
                <a:spcPct val="115000"/>
              </a:lnSpc>
              <a:spcBef>
                <a:spcPts val="0"/>
              </a:spcBef>
              <a:spcAft>
                <a:spcPts val="0"/>
              </a:spcAft>
              <a:buClr>
                <a:schemeClr val="dk1"/>
              </a:buClr>
              <a:buSzPts val="1100"/>
              <a:buFont typeface="Arial"/>
              <a:buNone/>
            </a:pPr>
            <a:r>
              <a:rPr lang="de" sz="1300" dirty="0">
                <a:solidFill>
                  <a:schemeClr val="lt1"/>
                </a:solidFill>
                <a:latin typeface="Open Sans"/>
                <a:ea typeface="Open Sans"/>
                <a:cs typeface="Open Sans"/>
                <a:sym typeface="Open Sans"/>
              </a:rPr>
              <a:t>Rotary Club name.</a:t>
            </a:r>
            <a:endParaRPr sz="1300" dirty="0">
              <a:solidFill>
                <a:schemeClr val="lt1"/>
              </a:solidFill>
              <a:latin typeface="Open Sans"/>
              <a:ea typeface="Open Sans"/>
              <a:cs typeface="Open Sans"/>
              <a:sym typeface="Open Sans"/>
            </a:endParaRPr>
          </a:p>
          <a:p>
            <a:pPr marL="0" lvl="0" indent="0" algn="l" rtl="0">
              <a:lnSpc>
                <a:spcPct val="115000"/>
              </a:lnSpc>
              <a:spcBef>
                <a:spcPts val="0"/>
              </a:spcBef>
              <a:spcAft>
                <a:spcPts val="0"/>
              </a:spcAft>
              <a:buClr>
                <a:schemeClr val="dk1"/>
              </a:buClr>
              <a:buSzPts val="1100"/>
              <a:buFont typeface="Arial"/>
              <a:buNone/>
            </a:pPr>
            <a:endParaRPr sz="1300" dirty="0">
              <a:solidFill>
                <a:schemeClr val="lt1"/>
              </a:solidFill>
              <a:latin typeface="Open Sans"/>
              <a:ea typeface="Open Sans"/>
              <a:cs typeface="Open Sans"/>
              <a:sym typeface="Open Sans"/>
            </a:endParaRPr>
          </a:p>
          <a:p>
            <a:pPr marL="0" lvl="0" indent="0" algn="l" rtl="0">
              <a:lnSpc>
                <a:spcPct val="115000"/>
              </a:lnSpc>
              <a:spcBef>
                <a:spcPts val="0"/>
              </a:spcBef>
              <a:spcAft>
                <a:spcPts val="0"/>
              </a:spcAft>
              <a:buClr>
                <a:schemeClr val="dk1"/>
              </a:buClr>
              <a:buSzPts val="1100"/>
              <a:buFont typeface="Arial"/>
              <a:buNone/>
            </a:pPr>
            <a:endParaRPr sz="1300" dirty="0">
              <a:solidFill>
                <a:schemeClr val="lt1"/>
              </a:solidFill>
              <a:latin typeface="Open Sans"/>
              <a:ea typeface="Open Sans"/>
              <a:cs typeface="Open Sans"/>
              <a:sym typeface="Open Sans"/>
            </a:endParaRPr>
          </a:p>
          <a:p>
            <a:pPr marL="0" lvl="0" indent="0" algn="l" rtl="0">
              <a:lnSpc>
                <a:spcPct val="115000"/>
              </a:lnSpc>
              <a:spcBef>
                <a:spcPts val="0"/>
              </a:spcBef>
              <a:spcAft>
                <a:spcPts val="0"/>
              </a:spcAft>
              <a:buClr>
                <a:schemeClr val="dk1"/>
              </a:buClr>
              <a:buSzPts val="1100"/>
              <a:buFont typeface="Arial"/>
              <a:buNone/>
            </a:pPr>
            <a:r>
              <a:rPr lang="de" sz="1300" dirty="0">
                <a:solidFill>
                  <a:schemeClr val="lt1"/>
                </a:solidFill>
                <a:latin typeface="Open Sans"/>
                <a:ea typeface="Open Sans"/>
                <a:cs typeface="Open Sans"/>
                <a:sym typeface="Open Sans"/>
              </a:rPr>
              <a:t>Further information:</a:t>
            </a:r>
            <a:endParaRPr sz="1300" dirty="0">
              <a:solidFill>
                <a:schemeClr val="lt1"/>
              </a:solidFill>
              <a:latin typeface="Open Sans"/>
              <a:ea typeface="Open Sans"/>
              <a:cs typeface="Open Sans"/>
              <a:sym typeface="Open Sans"/>
            </a:endParaRPr>
          </a:p>
          <a:p>
            <a:pPr marL="0" lvl="0" indent="0" algn="l" rtl="0">
              <a:lnSpc>
                <a:spcPct val="115000"/>
              </a:lnSpc>
              <a:spcBef>
                <a:spcPts val="0"/>
              </a:spcBef>
              <a:spcAft>
                <a:spcPts val="0"/>
              </a:spcAft>
              <a:buClr>
                <a:schemeClr val="dk1"/>
              </a:buClr>
              <a:buSzPts val="1100"/>
              <a:buFont typeface="Arial"/>
              <a:buNone/>
            </a:pPr>
            <a:r>
              <a:rPr lang="de" sz="1300" dirty="0">
                <a:solidFill>
                  <a:schemeClr val="lt1"/>
                </a:solidFill>
                <a:latin typeface="Open Sans"/>
                <a:ea typeface="Open Sans"/>
                <a:cs typeface="Open Sans"/>
                <a:sym typeface="Open Sans"/>
              </a:rPr>
              <a:t>https://lounge.rczci.ch</a:t>
            </a:r>
            <a:endParaRPr sz="1300" dirty="0">
              <a:solidFill>
                <a:schemeClr val="lt1"/>
              </a:solidFill>
              <a:latin typeface="Open Sans"/>
              <a:ea typeface="Open Sans"/>
              <a:cs typeface="Open Sans"/>
              <a:sym typeface="Open Sans"/>
            </a:endParaRPr>
          </a:p>
          <a:p>
            <a:pPr marL="0" lvl="0" indent="0" algn="l" rtl="0">
              <a:lnSpc>
                <a:spcPct val="115000"/>
              </a:lnSpc>
              <a:spcBef>
                <a:spcPts val="0"/>
              </a:spcBef>
              <a:spcAft>
                <a:spcPts val="0"/>
              </a:spcAft>
              <a:buNone/>
            </a:pPr>
            <a:endParaRPr sz="1300" dirty="0">
              <a:solidFill>
                <a:schemeClr val="lt1"/>
              </a:solidFill>
              <a:latin typeface="Open Sans"/>
              <a:ea typeface="Open Sans"/>
              <a:cs typeface="Open Sans"/>
              <a:sym typeface="Open Sans"/>
            </a:endParaRPr>
          </a:p>
        </p:txBody>
      </p:sp>
      <p:sp>
        <p:nvSpPr>
          <p:cNvPr id="101" name="Google Shape;101;p18"/>
          <p:cNvSpPr txBox="1"/>
          <p:nvPr/>
        </p:nvSpPr>
        <p:spPr>
          <a:xfrm>
            <a:off x="3695700" y="1786675"/>
            <a:ext cx="1535700" cy="677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de" sz="1600">
                <a:solidFill>
                  <a:schemeClr val="lt1"/>
                </a:solidFill>
                <a:latin typeface="Open Sans"/>
                <a:ea typeface="Open Sans"/>
                <a:cs typeface="Open Sans"/>
                <a:sym typeface="Open Sans"/>
              </a:rPr>
              <a:t>From</a:t>
            </a:r>
            <a:endParaRPr sz="1600">
              <a:solidFill>
                <a:schemeClr val="lt1"/>
              </a:solidFill>
              <a:latin typeface="Open Sans"/>
              <a:ea typeface="Open Sans"/>
              <a:cs typeface="Open Sans"/>
              <a:sym typeface="Open Sans"/>
            </a:endParaRPr>
          </a:p>
          <a:p>
            <a:pPr marL="0" lvl="0" indent="0" algn="ctr" rtl="0">
              <a:spcBef>
                <a:spcPts val="0"/>
              </a:spcBef>
              <a:spcAft>
                <a:spcPts val="0"/>
              </a:spcAft>
              <a:buNone/>
            </a:pPr>
            <a:r>
              <a:rPr lang="de" sz="1600">
                <a:solidFill>
                  <a:schemeClr val="lt1"/>
                </a:solidFill>
                <a:latin typeface="Open Sans"/>
                <a:ea typeface="Open Sans"/>
                <a:cs typeface="Open Sans"/>
                <a:sym typeface="Open Sans"/>
              </a:rPr>
              <a:t>1 July, 2023</a:t>
            </a:r>
            <a:endParaRPr sz="1600">
              <a:solidFill>
                <a:schemeClr val="lt1"/>
              </a:solidFill>
              <a:latin typeface="Open Sans"/>
              <a:ea typeface="Open Sans"/>
              <a:cs typeface="Open Sans"/>
              <a:sym typeface="Open Sans"/>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6" name="Google Shape;106;p19"/>
          <p:cNvSpPr txBox="1">
            <a:spLocks noGrp="1"/>
          </p:cNvSpPr>
          <p:nvPr>
            <p:ph type="ctrTitle"/>
          </p:nvPr>
        </p:nvSpPr>
        <p:spPr>
          <a:xfrm>
            <a:off x="415652" y="992767"/>
            <a:ext cx="11361900" cy="2736900"/>
          </a:xfrm>
          <a:prstGeom prst="rect">
            <a:avLst/>
          </a:prstGeom>
        </p:spPr>
        <p:txBody>
          <a:bodyPr spcFirstLastPara="1" wrap="square" lIns="121900" tIns="121900" rIns="121900" bIns="121900" anchor="b" anchorCtr="0">
            <a:normAutofit/>
          </a:bodyPr>
          <a:lstStyle/>
          <a:p>
            <a:pPr marL="0" lvl="0" indent="0" algn="ctr" rtl="0">
              <a:spcBef>
                <a:spcPts val="0"/>
              </a:spcBef>
              <a:spcAft>
                <a:spcPts val="0"/>
              </a:spcAft>
              <a:buNone/>
            </a:pPr>
            <a:endParaRPr/>
          </a:p>
        </p:txBody>
      </p:sp>
      <p:sp>
        <p:nvSpPr>
          <p:cNvPr id="107" name="Google Shape;107;p19"/>
          <p:cNvSpPr txBox="1">
            <a:spLocks noGrp="1"/>
          </p:cNvSpPr>
          <p:nvPr>
            <p:ph type="subTitle" idx="1"/>
          </p:nvPr>
        </p:nvSpPr>
        <p:spPr>
          <a:xfrm>
            <a:off x="415641" y="3778833"/>
            <a:ext cx="11361900" cy="1056900"/>
          </a:xfrm>
          <a:prstGeom prst="rect">
            <a:avLst/>
          </a:prstGeom>
        </p:spPr>
        <p:txBody>
          <a:bodyPr spcFirstLastPara="1" wrap="square" lIns="121900" tIns="121900" rIns="121900" bIns="121900" anchor="t" anchorCtr="0">
            <a:normAutofit/>
          </a:bodyPr>
          <a:lstStyle/>
          <a:p>
            <a:pPr marL="0" lvl="0" indent="0" algn="ctr" rtl="0">
              <a:spcBef>
                <a:spcPts val="0"/>
              </a:spcBef>
              <a:spcAft>
                <a:spcPts val="0"/>
              </a:spcAft>
              <a:buNone/>
            </a:pPr>
            <a:endParaRPr/>
          </a:p>
        </p:txBody>
      </p:sp>
      <p:pic>
        <p:nvPicPr>
          <p:cNvPr id="108" name="Google Shape;108;p19"/>
          <p:cNvPicPr preferRelativeResize="0"/>
          <p:nvPr/>
        </p:nvPicPr>
        <p:blipFill>
          <a:blip r:embed="rId3">
            <a:alphaModFix/>
          </a:blip>
          <a:stretch>
            <a:fillRect/>
          </a:stretch>
        </p:blipFill>
        <p:spPr>
          <a:xfrm>
            <a:off x="0" y="1404"/>
            <a:ext cx="12193200" cy="6855192"/>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20"/>
          <p:cNvSpPr txBox="1">
            <a:spLocks noGrp="1"/>
          </p:cNvSpPr>
          <p:nvPr>
            <p:ph type="ctrTitle"/>
          </p:nvPr>
        </p:nvSpPr>
        <p:spPr>
          <a:xfrm>
            <a:off x="415652" y="992767"/>
            <a:ext cx="11361900" cy="2736900"/>
          </a:xfrm>
          <a:prstGeom prst="rect">
            <a:avLst/>
          </a:prstGeom>
        </p:spPr>
        <p:txBody>
          <a:bodyPr spcFirstLastPara="1" wrap="square" lIns="121900" tIns="121900" rIns="121900" bIns="121900" anchor="b" anchorCtr="0">
            <a:normAutofit/>
          </a:bodyPr>
          <a:lstStyle/>
          <a:p>
            <a:pPr marL="0" lvl="0" indent="0" algn="ctr" rtl="0">
              <a:spcBef>
                <a:spcPts val="0"/>
              </a:spcBef>
              <a:spcAft>
                <a:spcPts val="0"/>
              </a:spcAft>
              <a:buNone/>
            </a:pPr>
            <a:endParaRPr/>
          </a:p>
        </p:txBody>
      </p:sp>
      <p:sp>
        <p:nvSpPr>
          <p:cNvPr id="114" name="Google Shape;114;p20"/>
          <p:cNvSpPr txBox="1">
            <a:spLocks noGrp="1"/>
          </p:cNvSpPr>
          <p:nvPr>
            <p:ph type="subTitle" idx="1"/>
          </p:nvPr>
        </p:nvSpPr>
        <p:spPr>
          <a:xfrm>
            <a:off x="415641" y="3778833"/>
            <a:ext cx="11361900" cy="1056900"/>
          </a:xfrm>
          <a:prstGeom prst="rect">
            <a:avLst/>
          </a:prstGeom>
        </p:spPr>
        <p:txBody>
          <a:bodyPr spcFirstLastPara="1" wrap="square" lIns="121900" tIns="121900" rIns="121900" bIns="121900" anchor="t" anchorCtr="0">
            <a:normAutofit/>
          </a:bodyPr>
          <a:lstStyle/>
          <a:p>
            <a:pPr marL="0" lvl="0" indent="0" algn="ctr" rtl="0">
              <a:spcBef>
                <a:spcPts val="0"/>
              </a:spcBef>
              <a:spcAft>
                <a:spcPts val="0"/>
              </a:spcAft>
              <a:buNone/>
            </a:pPr>
            <a:endParaRPr/>
          </a:p>
        </p:txBody>
      </p:sp>
      <p:pic>
        <p:nvPicPr>
          <p:cNvPr id="115" name="Google Shape;115;p20"/>
          <p:cNvPicPr preferRelativeResize="0"/>
          <p:nvPr/>
        </p:nvPicPr>
        <p:blipFill>
          <a:blip r:embed="rId3">
            <a:alphaModFix/>
          </a:blip>
          <a:stretch>
            <a:fillRect/>
          </a:stretch>
        </p:blipFill>
        <p:spPr>
          <a:xfrm>
            <a:off x="0" y="-25"/>
            <a:ext cx="12193201" cy="6859213"/>
          </a:xfrm>
          <a:prstGeom prst="rect">
            <a:avLst/>
          </a:prstGeom>
          <a:noFill/>
          <a:ln>
            <a:noFill/>
          </a:ln>
        </p:spPr>
      </p:pic>
      <p:sp>
        <p:nvSpPr>
          <p:cNvPr id="116" name="Google Shape;116;p20"/>
          <p:cNvSpPr txBox="1"/>
          <p:nvPr/>
        </p:nvSpPr>
        <p:spPr>
          <a:xfrm>
            <a:off x="4741325" y="350125"/>
            <a:ext cx="6879600" cy="65964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de" sz="1900">
                <a:solidFill>
                  <a:schemeClr val="lt1"/>
                </a:solidFill>
                <a:latin typeface="Open Sans"/>
                <a:ea typeface="Open Sans"/>
                <a:cs typeface="Open Sans"/>
                <a:sym typeface="Open Sans"/>
              </a:rPr>
              <a:t>5 Reasons why we must</a:t>
            </a:r>
            <a:endParaRPr sz="1900">
              <a:solidFill>
                <a:schemeClr val="lt1"/>
              </a:solidFill>
              <a:latin typeface="Open Sans"/>
              <a:ea typeface="Open Sans"/>
              <a:cs typeface="Open Sans"/>
              <a:sym typeface="Open Sans"/>
            </a:endParaRPr>
          </a:p>
          <a:p>
            <a:pPr marL="0" lvl="0" indent="0" algn="l" rtl="0">
              <a:lnSpc>
                <a:spcPct val="115000"/>
              </a:lnSpc>
              <a:spcBef>
                <a:spcPts val="0"/>
              </a:spcBef>
              <a:spcAft>
                <a:spcPts val="0"/>
              </a:spcAft>
              <a:buNone/>
            </a:pPr>
            <a:r>
              <a:rPr lang="de" sz="1900">
                <a:solidFill>
                  <a:schemeClr val="lt1"/>
                </a:solidFill>
                <a:latin typeface="Open Sans"/>
                <a:ea typeface="Open Sans"/>
                <a:cs typeface="Open Sans"/>
                <a:sym typeface="Open Sans"/>
              </a:rPr>
              <a:t>eradicate polio</a:t>
            </a:r>
            <a:endParaRPr sz="1900">
              <a:solidFill>
                <a:schemeClr val="lt1"/>
              </a:solidFill>
              <a:latin typeface="Open Sans"/>
              <a:ea typeface="Open Sans"/>
              <a:cs typeface="Open Sans"/>
              <a:sym typeface="Open Sans"/>
            </a:endParaRPr>
          </a:p>
          <a:p>
            <a:pPr marL="457200" lvl="0" indent="0" algn="l" rtl="0">
              <a:lnSpc>
                <a:spcPct val="115000"/>
              </a:lnSpc>
              <a:spcBef>
                <a:spcPts val="0"/>
              </a:spcBef>
              <a:spcAft>
                <a:spcPts val="0"/>
              </a:spcAft>
              <a:buNone/>
            </a:pPr>
            <a:endParaRPr sz="1900">
              <a:solidFill>
                <a:schemeClr val="lt1"/>
              </a:solidFill>
              <a:latin typeface="Open Sans"/>
              <a:ea typeface="Open Sans"/>
              <a:cs typeface="Open Sans"/>
              <a:sym typeface="Open Sans"/>
            </a:endParaRPr>
          </a:p>
          <a:p>
            <a:pPr marL="0" lvl="0" indent="0" algn="l" rtl="0">
              <a:lnSpc>
                <a:spcPct val="100000"/>
              </a:lnSpc>
              <a:spcBef>
                <a:spcPts val="0"/>
              </a:spcBef>
              <a:spcAft>
                <a:spcPts val="0"/>
              </a:spcAft>
              <a:buClr>
                <a:schemeClr val="dk1"/>
              </a:buClr>
              <a:buSzPts val="1100"/>
              <a:buFont typeface="Arial"/>
              <a:buNone/>
            </a:pPr>
            <a:r>
              <a:rPr lang="de" sz="1300">
                <a:solidFill>
                  <a:srgbClr val="F6A400"/>
                </a:solidFill>
                <a:latin typeface="Open Sans"/>
                <a:ea typeface="Open Sans"/>
                <a:cs typeface="Open Sans"/>
                <a:sym typeface="Open Sans"/>
              </a:rPr>
              <a:t>1</a:t>
            </a:r>
            <a:r>
              <a:rPr lang="de" sz="1300">
                <a:solidFill>
                  <a:schemeClr val="lt1"/>
                </a:solidFill>
                <a:latin typeface="Open Sans"/>
                <a:ea typeface="Open Sans"/>
                <a:cs typeface="Open Sans"/>
                <a:sym typeface="Open Sans"/>
              </a:rPr>
              <a:t> TO IMPROVE LIVES.</a:t>
            </a:r>
            <a:endParaRPr sz="1300">
              <a:solidFill>
                <a:schemeClr val="lt1"/>
              </a:solidFill>
              <a:latin typeface="Open Sans"/>
              <a:ea typeface="Open Sans"/>
              <a:cs typeface="Open Sans"/>
              <a:sym typeface="Open Sans"/>
            </a:endParaRPr>
          </a:p>
          <a:p>
            <a:pPr marL="0" lvl="0" indent="0" algn="l" rtl="0">
              <a:lnSpc>
                <a:spcPct val="100000"/>
              </a:lnSpc>
              <a:spcBef>
                <a:spcPts val="0"/>
              </a:spcBef>
              <a:spcAft>
                <a:spcPts val="0"/>
              </a:spcAft>
              <a:buClr>
                <a:schemeClr val="dk1"/>
              </a:buClr>
              <a:buSzPts val="1100"/>
              <a:buFont typeface="Arial"/>
              <a:buNone/>
            </a:pPr>
            <a:r>
              <a:rPr lang="de" sz="1300">
                <a:solidFill>
                  <a:schemeClr val="lt1"/>
                </a:solidFill>
                <a:latin typeface="Open Sans"/>
                <a:ea typeface="Open Sans"/>
                <a:cs typeface="Open Sans"/>
                <a:sym typeface="Open Sans"/>
              </a:rPr>
              <a:t>Today, 19 million people who would otherwise be paralyzed by polio are walking,</a:t>
            </a:r>
            <a:endParaRPr sz="1300">
              <a:solidFill>
                <a:schemeClr val="lt1"/>
              </a:solidFill>
              <a:latin typeface="Open Sans"/>
              <a:ea typeface="Open Sans"/>
              <a:cs typeface="Open Sans"/>
              <a:sym typeface="Open Sans"/>
            </a:endParaRPr>
          </a:p>
          <a:p>
            <a:pPr marL="0" lvl="0" indent="0" algn="l" rtl="0">
              <a:lnSpc>
                <a:spcPct val="100000"/>
              </a:lnSpc>
              <a:spcBef>
                <a:spcPts val="0"/>
              </a:spcBef>
              <a:spcAft>
                <a:spcPts val="0"/>
              </a:spcAft>
              <a:buNone/>
            </a:pPr>
            <a:r>
              <a:rPr lang="de" sz="1300">
                <a:solidFill>
                  <a:schemeClr val="lt1"/>
                </a:solidFill>
                <a:latin typeface="Open Sans"/>
                <a:ea typeface="Open Sans"/>
                <a:cs typeface="Open Sans"/>
                <a:sym typeface="Open Sans"/>
              </a:rPr>
              <a:t>and 1.5 million people who would otherwise have died are alive.</a:t>
            </a:r>
            <a:endParaRPr sz="1300">
              <a:solidFill>
                <a:schemeClr val="lt1"/>
              </a:solidFill>
              <a:latin typeface="Open Sans"/>
              <a:ea typeface="Open Sans"/>
              <a:cs typeface="Open Sans"/>
              <a:sym typeface="Open Sans"/>
            </a:endParaRPr>
          </a:p>
          <a:p>
            <a:pPr marL="0" lvl="0" indent="0" algn="l" rtl="0">
              <a:lnSpc>
                <a:spcPct val="100000"/>
              </a:lnSpc>
              <a:spcBef>
                <a:spcPts val="0"/>
              </a:spcBef>
              <a:spcAft>
                <a:spcPts val="0"/>
              </a:spcAft>
              <a:buNone/>
            </a:pPr>
            <a:endParaRPr sz="1300">
              <a:solidFill>
                <a:schemeClr val="lt1"/>
              </a:solidFill>
              <a:latin typeface="Open Sans"/>
              <a:ea typeface="Open Sans"/>
              <a:cs typeface="Open Sans"/>
              <a:sym typeface="Open Sans"/>
            </a:endParaRPr>
          </a:p>
          <a:p>
            <a:pPr marL="0" lvl="0" indent="0" algn="l" rtl="0">
              <a:lnSpc>
                <a:spcPct val="100000"/>
              </a:lnSpc>
              <a:spcBef>
                <a:spcPts val="0"/>
              </a:spcBef>
              <a:spcAft>
                <a:spcPts val="0"/>
              </a:spcAft>
              <a:buNone/>
            </a:pPr>
            <a:r>
              <a:rPr lang="de" sz="1300">
                <a:solidFill>
                  <a:srgbClr val="F6A400"/>
                </a:solidFill>
                <a:latin typeface="Open Sans"/>
                <a:ea typeface="Open Sans"/>
                <a:cs typeface="Open Sans"/>
                <a:sym typeface="Open Sans"/>
              </a:rPr>
              <a:t>2 </a:t>
            </a:r>
            <a:r>
              <a:rPr lang="de" sz="1300">
                <a:solidFill>
                  <a:schemeClr val="lt1"/>
                </a:solidFill>
                <a:latin typeface="Open Sans"/>
                <a:ea typeface="Open Sans"/>
                <a:cs typeface="Open Sans"/>
                <a:sym typeface="Open Sans"/>
              </a:rPr>
              <a:t>TO INVEST IN THE FUTURE.</a:t>
            </a:r>
            <a:endParaRPr sz="1300">
              <a:solidFill>
                <a:schemeClr val="lt1"/>
              </a:solidFill>
              <a:latin typeface="Open Sans"/>
              <a:ea typeface="Open Sans"/>
              <a:cs typeface="Open Sans"/>
              <a:sym typeface="Open Sans"/>
            </a:endParaRPr>
          </a:p>
          <a:p>
            <a:pPr marL="0" lvl="0" indent="0" algn="l" rtl="0">
              <a:lnSpc>
                <a:spcPct val="100000"/>
              </a:lnSpc>
              <a:spcBef>
                <a:spcPts val="0"/>
              </a:spcBef>
              <a:spcAft>
                <a:spcPts val="0"/>
              </a:spcAft>
              <a:buNone/>
            </a:pPr>
            <a:r>
              <a:rPr lang="de" sz="1300">
                <a:solidFill>
                  <a:schemeClr val="lt1"/>
                </a:solidFill>
                <a:latin typeface="Open Sans"/>
                <a:ea typeface="Open Sans"/>
                <a:cs typeface="Open Sans"/>
                <a:sym typeface="Open Sans"/>
              </a:rPr>
              <a:t>If all eradication efforts stopped today, within 10 years, polio could paralyze as many as 200,000 children each year. A poliofree world will be a healthier world for children everywhere.</a:t>
            </a:r>
            <a:endParaRPr sz="1300">
              <a:solidFill>
                <a:schemeClr val="lt1"/>
              </a:solidFill>
              <a:latin typeface="Open Sans"/>
              <a:ea typeface="Open Sans"/>
              <a:cs typeface="Open Sans"/>
              <a:sym typeface="Open Sans"/>
            </a:endParaRPr>
          </a:p>
          <a:p>
            <a:pPr marL="0" lvl="0" indent="0" algn="l" rtl="0">
              <a:lnSpc>
                <a:spcPct val="100000"/>
              </a:lnSpc>
              <a:spcBef>
                <a:spcPts val="0"/>
              </a:spcBef>
              <a:spcAft>
                <a:spcPts val="0"/>
              </a:spcAft>
              <a:buNone/>
            </a:pPr>
            <a:endParaRPr sz="1300">
              <a:solidFill>
                <a:schemeClr val="lt1"/>
              </a:solidFill>
              <a:latin typeface="Open Sans"/>
              <a:ea typeface="Open Sans"/>
              <a:cs typeface="Open Sans"/>
              <a:sym typeface="Open Sans"/>
            </a:endParaRPr>
          </a:p>
          <a:p>
            <a:pPr marL="0" lvl="0" indent="0" algn="l" rtl="0">
              <a:lnSpc>
                <a:spcPct val="100000"/>
              </a:lnSpc>
              <a:spcBef>
                <a:spcPts val="0"/>
              </a:spcBef>
              <a:spcAft>
                <a:spcPts val="0"/>
              </a:spcAft>
              <a:buNone/>
            </a:pPr>
            <a:r>
              <a:rPr lang="de" sz="1300">
                <a:solidFill>
                  <a:srgbClr val="F6A400"/>
                </a:solidFill>
                <a:latin typeface="Open Sans"/>
                <a:ea typeface="Open Sans"/>
                <a:cs typeface="Open Sans"/>
                <a:sym typeface="Open Sans"/>
              </a:rPr>
              <a:t>3 </a:t>
            </a:r>
            <a:r>
              <a:rPr lang="de" sz="1300">
                <a:solidFill>
                  <a:schemeClr val="lt1"/>
                </a:solidFill>
                <a:latin typeface="Open Sans"/>
                <a:ea typeface="Open Sans"/>
                <a:cs typeface="Open Sans"/>
                <a:sym typeface="Open Sans"/>
              </a:rPr>
              <a:t>TO IMPROVE CHILD HEALTH.</a:t>
            </a:r>
            <a:endParaRPr sz="1300">
              <a:solidFill>
                <a:schemeClr val="lt1"/>
              </a:solidFill>
              <a:latin typeface="Open Sans"/>
              <a:ea typeface="Open Sans"/>
              <a:cs typeface="Open Sans"/>
              <a:sym typeface="Open Sans"/>
            </a:endParaRPr>
          </a:p>
          <a:p>
            <a:pPr marL="0" lvl="0" indent="0" algn="l" rtl="0">
              <a:lnSpc>
                <a:spcPct val="100000"/>
              </a:lnSpc>
              <a:spcBef>
                <a:spcPts val="0"/>
              </a:spcBef>
              <a:spcAft>
                <a:spcPts val="0"/>
              </a:spcAft>
              <a:buNone/>
            </a:pPr>
            <a:r>
              <a:rPr lang="de" sz="1300">
                <a:solidFill>
                  <a:schemeClr val="lt1"/>
                </a:solidFill>
                <a:latin typeface="Open Sans"/>
                <a:ea typeface="Open Sans"/>
                <a:cs typeface="Open Sans"/>
                <a:sym typeface="Open Sans"/>
              </a:rPr>
              <a:t>Polio surveillance networks and vaccination campaigns also monitor children for other</a:t>
            </a:r>
            <a:endParaRPr sz="1300">
              <a:solidFill>
                <a:schemeClr val="lt1"/>
              </a:solidFill>
              <a:latin typeface="Open Sans"/>
              <a:ea typeface="Open Sans"/>
              <a:cs typeface="Open Sans"/>
              <a:sym typeface="Open Sans"/>
            </a:endParaRPr>
          </a:p>
          <a:p>
            <a:pPr marL="0" lvl="0" indent="0" algn="l" rtl="0">
              <a:lnSpc>
                <a:spcPct val="100000"/>
              </a:lnSpc>
              <a:spcBef>
                <a:spcPts val="0"/>
              </a:spcBef>
              <a:spcAft>
                <a:spcPts val="0"/>
              </a:spcAft>
              <a:buNone/>
            </a:pPr>
            <a:r>
              <a:rPr lang="de" sz="1300">
                <a:solidFill>
                  <a:schemeClr val="lt1"/>
                </a:solidFill>
                <a:latin typeface="Open Sans"/>
                <a:ea typeface="Open Sans"/>
                <a:cs typeface="Open Sans"/>
                <a:sym typeface="Open Sans"/>
              </a:rPr>
              <a:t>health problems, like vitamin deficiency and measles, so we can address them sooner.</a:t>
            </a:r>
            <a:endParaRPr sz="1300">
              <a:solidFill>
                <a:schemeClr val="lt1"/>
              </a:solidFill>
              <a:latin typeface="Open Sans"/>
              <a:ea typeface="Open Sans"/>
              <a:cs typeface="Open Sans"/>
              <a:sym typeface="Open Sans"/>
            </a:endParaRPr>
          </a:p>
          <a:p>
            <a:pPr marL="0" lvl="0" indent="0" algn="l" rtl="0">
              <a:lnSpc>
                <a:spcPct val="100000"/>
              </a:lnSpc>
              <a:spcBef>
                <a:spcPts val="0"/>
              </a:spcBef>
              <a:spcAft>
                <a:spcPts val="0"/>
              </a:spcAft>
              <a:buNone/>
            </a:pPr>
            <a:endParaRPr sz="1300">
              <a:solidFill>
                <a:schemeClr val="lt1"/>
              </a:solidFill>
              <a:latin typeface="Open Sans"/>
              <a:ea typeface="Open Sans"/>
              <a:cs typeface="Open Sans"/>
              <a:sym typeface="Open Sans"/>
            </a:endParaRPr>
          </a:p>
          <a:p>
            <a:pPr marL="0" lvl="0" indent="0" algn="l" rtl="0">
              <a:lnSpc>
                <a:spcPct val="100000"/>
              </a:lnSpc>
              <a:spcBef>
                <a:spcPts val="0"/>
              </a:spcBef>
              <a:spcAft>
                <a:spcPts val="0"/>
              </a:spcAft>
              <a:buNone/>
            </a:pPr>
            <a:r>
              <a:rPr lang="de" sz="1300">
                <a:solidFill>
                  <a:srgbClr val="F6A400"/>
                </a:solidFill>
                <a:latin typeface="Open Sans"/>
                <a:ea typeface="Open Sans"/>
                <a:cs typeface="Open Sans"/>
                <a:sym typeface="Open Sans"/>
              </a:rPr>
              <a:t>4</a:t>
            </a:r>
            <a:r>
              <a:rPr lang="de" sz="1300">
                <a:solidFill>
                  <a:schemeClr val="lt1"/>
                </a:solidFill>
                <a:latin typeface="Open Sans"/>
                <a:ea typeface="Open Sans"/>
                <a:cs typeface="Open Sans"/>
                <a:sym typeface="Open Sans"/>
              </a:rPr>
              <a:t> TO LOWER HEALTH CARE COSTS.</a:t>
            </a:r>
            <a:endParaRPr sz="1300">
              <a:solidFill>
                <a:schemeClr val="lt1"/>
              </a:solidFill>
              <a:latin typeface="Open Sans"/>
              <a:ea typeface="Open Sans"/>
              <a:cs typeface="Open Sans"/>
              <a:sym typeface="Open Sans"/>
            </a:endParaRPr>
          </a:p>
          <a:p>
            <a:pPr marL="0" lvl="0" indent="0" algn="l" rtl="0">
              <a:lnSpc>
                <a:spcPct val="100000"/>
              </a:lnSpc>
              <a:spcBef>
                <a:spcPts val="0"/>
              </a:spcBef>
              <a:spcAft>
                <a:spcPts val="0"/>
              </a:spcAft>
              <a:buNone/>
            </a:pPr>
            <a:r>
              <a:rPr lang="de" sz="1300">
                <a:solidFill>
                  <a:schemeClr val="lt1"/>
                </a:solidFill>
                <a:latin typeface="Open Sans"/>
                <a:ea typeface="Open Sans"/>
                <a:cs typeface="Open Sans"/>
                <a:sym typeface="Open Sans"/>
              </a:rPr>
              <a:t>The global effort to eradicate polio has already saved more than $27 billion in health</a:t>
            </a:r>
            <a:endParaRPr sz="1300">
              <a:solidFill>
                <a:schemeClr val="lt1"/>
              </a:solidFill>
              <a:latin typeface="Open Sans"/>
              <a:ea typeface="Open Sans"/>
              <a:cs typeface="Open Sans"/>
              <a:sym typeface="Open Sans"/>
            </a:endParaRPr>
          </a:p>
          <a:p>
            <a:pPr marL="0" lvl="0" indent="0" algn="l" rtl="0">
              <a:lnSpc>
                <a:spcPct val="100000"/>
              </a:lnSpc>
              <a:spcBef>
                <a:spcPts val="0"/>
              </a:spcBef>
              <a:spcAft>
                <a:spcPts val="0"/>
              </a:spcAft>
              <a:buNone/>
            </a:pPr>
            <a:r>
              <a:rPr lang="de" sz="1300">
                <a:solidFill>
                  <a:schemeClr val="lt1"/>
                </a:solidFill>
                <a:latin typeface="Open Sans"/>
                <a:ea typeface="Open Sans"/>
                <a:cs typeface="Open Sans"/>
                <a:sym typeface="Open Sans"/>
              </a:rPr>
              <a:t>care costs since 1988, and expects to save $14 billion more by 2050.</a:t>
            </a:r>
            <a:endParaRPr sz="1300">
              <a:solidFill>
                <a:schemeClr val="lt1"/>
              </a:solidFill>
              <a:latin typeface="Open Sans"/>
              <a:ea typeface="Open Sans"/>
              <a:cs typeface="Open Sans"/>
              <a:sym typeface="Open Sans"/>
            </a:endParaRPr>
          </a:p>
          <a:p>
            <a:pPr marL="0" lvl="0" indent="0" algn="l" rtl="0">
              <a:lnSpc>
                <a:spcPct val="100000"/>
              </a:lnSpc>
              <a:spcBef>
                <a:spcPts val="0"/>
              </a:spcBef>
              <a:spcAft>
                <a:spcPts val="0"/>
              </a:spcAft>
              <a:buNone/>
            </a:pPr>
            <a:endParaRPr sz="1300">
              <a:solidFill>
                <a:schemeClr val="lt1"/>
              </a:solidFill>
              <a:latin typeface="Open Sans"/>
              <a:ea typeface="Open Sans"/>
              <a:cs typeface="Open Sans"/>
              <a:sym typeface="Open Sans"/>
            </a:endParaRPr>
          </a:p>
          <a:p>
            <a:pPr marL="0" lvl="0" indent="0" algn="l" rtl="0">
              <a:lnSpc>
                <a:spcPct val="100000"/>
              </a:lnSpc>
              <a:spcBef>
                <a:spcPts val="0"/>
              </a:spcBef>
              <a:spcAft>
                <a:spcPts val="0"/>
              </a:spcAft>
              <a:buNone/>
            </a:pPr>
            <a:r>
              <a:rPr lang="de" sz="1300">
                <a:solidFill>
                  <a:srgbClr val="F6A400"/>
                </a:solidFill>
                <a:latin typeface="Open Sans"/>
                <a:ea typeface="Open Sans"/>
                <a:cs typeface="Open Sans"/>
                <a:sym typeface="Open Sans"/>
              </a:rPr>
              <a:t>5</a:t>
            </a:r>
            <a:r>
              <a:rPr lang="de" sz="1300">
                <a:solidFill>
                  <a:schemeClr val="lt1"/>
                </a:solidFill>
                <a:latin typeface="Open Sans"/>
                <a:ea typeface="Open Sans"/>
                <a:cs typeface="Open Sans"/>
                <a:sym typeface="Open Sans"/>
              </a:rPr>
              <a:t> TO MAKE HISTORY.</a:t>
            </a:r>
            <a:endParaRPr sz="1300">
              <a:solidFill>
                <a:schemeClr val="lt1"/>
              </a:solidFill>
              <a:latin typeface="Open Sans"/>
              <a:ea typeface="Open Sans"/>
              <a:cs typeface="Open Sans"/>
              <a:sym typeface="Open Sans"/>
            </a:endParaRPr>
          </a:p>
          <a:p>
            <a:pPr marL="0" lvl="0" indent="0" algn="l" rtl="0">
              <a:lnSpc>
                <a:spcPct val="100000"/>
              </a:lnSpc>
              <a:spcBef>
                <a:spcPts val="0"/>
              </a:spcBef>
              <a:spcAft>
                <a:spcPts val="0"/>
              </a:spcAft>
              <a:buNone/>
            </a:pPr>
            <a:r>
              <a:rPr lang="de" sz="1300">
                <a:solidFill>
                  <a:schemeClr val="lt1"/>
                </a:solidFill>
                <a:latin typeface="Open Sans"/>
                <a:ea typeface="Open Sans"/>
                <a:cs typeface="Open Sans"/>
                <a:sym typeface="Open Sans"/>
              </a:rPr>
              <a:t>Polio eradication will be one of history’s greatest public health achievements, with polio following smallpox to become only the second human disease eradicated from the world.</a:t>
            </a:r>
            <a:endParaRPr sz="1300">
              <a:solidFill>
                <a:schemeClr val="lt1"/>
              </a:solidFill>
              <a:latin typeface="Open Sans"/>
              <a:ea typeface="Open Sans"/>
              <a:cs typeface="Open Sans"/>
              <a:sym typeface="Open Sans"/>
            </a:endParaRPr>
          </a:p>
          <a:p>
            <a:pPr marL="0" lvl="0" indent="0" algn="l" rtl="0">
              <a:lnSpc>
                <a:spcPct val="100000"/>
              </a:lnSpc>
              <a:spcBef>
                <a:spcPts val="0"/>
              </a:spcBef>
              <a:spcAft>
                <a:spcPts val="0"/>
              </a:spcAft>
              <a:buNone/>
            </a:pPr>
            <a:endParaRPr sz="1300">
              <a:solidFill>
                <a:schemeClr val="lt1"/>
              </a:solidFill>
              <a:latin typeface="Open Sans"/>
              <a:ea typeface="Open Sans"/>
              <a:cs typeface="Open Sans"/>
              <a:sym typeface="Open Sans"/>
            </a:endParaRPr>
          </a:p>
          <a:p>
            <a:pPr marL="0" lvl="0" indent="0" algn="l" rtl="0">
              <a:lnSpc>
                <a:spcPct val="100000"/>
              </a:lnSpc>
              <a:spcBef>
                <a:spcPts val="0"/>
              </a:spcBef>
              <a:spcAft>
                <a:spcPts val="0"/>
              </a:spcAft>
              <a:buNone/>
            </a:pPr>
            <a:endParaRPr sz="1300">
              <a:solidFill>
                <a:schemeClr val="lt1"/>
              </a:solidFill>
              <a:latin typeface="Open Sans"/>
              <a:ea typeface="Open Sans"/>
              <a:cs typeface="Open Sans"/>
              <a:sym typeface="Open Sans"/>
            </a:endParaRPr>
          </a:p>
          <a:p>
            <a:pPr marL="0" lvl="0" indent="0" algn="l" rtl="0">
              <a:lnSpc>
                <a:spcPct val="100000"/>
              </a:lnSpc>
              <a:spcBef>
                <a:spcPts val="0"/>
              </a:spcBef>
              <a:spcAft>
                <a:spcPts val="0"/>
              </a:spcAft>
              <a:buClr>
                <a:schemeClr val="dk1"/>
              </a:buClr>
              <a:buSzPts val="1100"/>
              <a:buFont typeface="Arial"/>
              <a:buNone/>
            </a:pPr>
            <a:r>
              <a:rPr lang="de" sz="1300">
                <a:solidFill>
                  <a:srgbClr val="F6A400"/>
                </a:solidFill>
                <a:latin typeface="Open Sans"/>
                <a:ea typeface="Open Sans"/>
                <a:cs typeface="Open Sans"/>
                <a:sym typeface="Open Sans"/>
              </a:rPr>
              <a:t>Donate now at endpolio.org</a:t>
            </a:r>
            <a:endParaRPr sz="1300">
              <a:solidFill>
                <a:srgbClr val="F6A400"/>
              </a:solidFill>
              <a:latin typeface="Open Sans"/>
              <a:ea typeface="Open Sans"/>
              <a:cs typeface="Open Sans"/>
              <a:sym typeface="Open Sans"/>
            </a:endParaRPr>
          </a:p>
          <a:p>
            <a:pPr marL="457200" lvl="0" indent="0" algn="l" rtl="0">
              <a:lnSpc>
                <a:spcPct val="100000"/>
              </a:lnSpc>
              <a:spcBef>
                <a:spcPts val="0"/>
              </a:spcBef>
              <a:spcAft>
                <a:spcPts val="0"/>
              </a:spcAft>
              <a:buClr>
                <a:schemeClr val="dk1"/>
              </a:buClr>
              <a:buSzPts val="1100"/>
              <a:buFont typeface="Arial"/>
              <a:buNone/>
            </a:pPr>
            <a:endParaRPr sz="1300">
              <a:solidFill>
                <a:schemeClr val="lt1"/>
              </a:solidFill>
              <a:latin typeface="Open Sans"/>
              <a:ea typeface="Open Sans"/>
              <a:cs typeface="Open Sans"/>
              <a:sym typeface="Open Sans"/>
            </a:endParaRPr>
          </a:p>
          <a:p>
            <a:pPr marL="457200" lvl="0" indent="0" algn="l" rtl="0">
              <a:lnSpc>
                <a:spcPct val="100000"/>
              </a:lnSpc>
              <a:spcBef>
                <a:spcPts val="0"/>
              </a:spcBef>
              <a:spcAft>
                <a:spcPts val="0"/>
              </a:spcAft>
              <a:buNone/>
            </a:pPr>
            <a:endParaRPr sz="1300">
              <a:solidFill>
                <a:schemeClr val="lt1"/>
              </a:solidFill>
              <a:latin typeface="Open Sans"/>
              <a:ea typeface="Open Sans"/>
              <a:cs typeface="Open Sans"/>
              <a:sym typeface="Open Sans"/>
            </a:endParaRPr>
          </a:p>
          <a:p>
            <a:pPr marL="457200" lvl="0" indent="0" algn="l" rtl="0">
              <a:lnSpc>
                <a:spcPct val="115000"/>
              </a:lnSpc>
              <a:spcBef>
                <a:spcPts val="0"/>
              </a:spcBef>
              <a:spcAft>
                <a:spcPts val="0"/>
              </a:spcAft>
              <a:buNone/>
            </a:pPr>
            <a:endParaRPr sz="1300">
              <a:solidFill>
                <a:schemeClr val="lt1"/>
              </a:solidFill>
              <a:latin typeface="Open Sans"/>
              <a:ea typeface="Open Sans"/>
              <a:cs typeface="Open Sans"/>
              <a:sym typeface="Open Sans"/>
            </a:endParaRPr>
          </a:p>
        </p:txBody>
      </p:sp>
      <p:sp>
        <p:nvSpPr>
          <p:cNvPr id="117" name="Google Shape;117;p20"/>
          <p:cNvSpPr txBox="1"/>
          <p:nvPr/>
        </p:nvSpPr>
        <p:spPr>
          <a:xfrm>
            <a:off x="2367275" y="2126350"/>
            <a:ext cx="2032200" cy="14160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de" sz="1600">
                <a:solidFill>
                  <a:schemeClr val="lt1"/>
                </a:solidFill>
                <a:latin typeface="Open Sans"/>
                <a:ea typeface="Open Sans"/>
                <a:cs typeface="Open Sans"/>
                <a:sym typeface="Open Sans"/>
              </a:rPr>
              <a:t>Your donation</a:t>
            </a:r>
            <a:endParaRPr sz="1600">
              <a:solidFill>
                <a:schemeClr val="lt1"/>
              </a:solidFill>
              <a:latin typeface="Open Sans"/>
              <a:ea typeface="Open Sans"/>
              <a:cs typeface="Open Sans"/>
              <a:sym typeface="Open Sans"/>
            </a:endParaRPr>
          </a:p>
          <a:p>
            <a:pPr marL="0" lvl="0" indent="0" algn="ctr" rtl="0">
              <a:spcBef>
                <a:spcPts val="0"/>
              </a:spcBef>
              <a:spcAft>
                <a:spcPts val="0"/>
              </a:spcAft>
              <a:buNone/>
            </a:pPr>
            <a:r>
              <a:rPr lang="de" sz="1600">
                <a:solidFill>
                  <a:schemeClr val="lt1"/>
                </a:solidFill>
                <a:latin typeface="Open Sans"/>
                <a:ea typeface="Open Sans"/>
                <a:cs typeface="Open Sans"/>
                <a:sym typeface="Open Sans"/>
              </a:rPr>
              <a:t>will save lives</a:t>
            </a:r>
            <a:endParaRPr sz="1600">
              <a:solidFill>
                <a:schemeClr val="lt1"/>
              </a:solidFill>
              <a:latin typeface="Open Sans"/>
              <a:ea typeface="Open Sans"/>
              <a:cs typeface="Open Sans"/>
              <a:sym typeface="Open Sans"/>
            </a:endParaRPr>
          </a:p>
          <a:p>
            <a:pPr marL="0" lvl="0" indent="0" algn="ctr" rtl="0">
              <a:spcBef>
                <a:spcPts val="0"/>
              </a:spcBef>
              <a:spcAft>
                <a:spcPts val="0"/>
              </a:spcAft>
              <a:buNone/>
            </a:pPr>
            <a:r>
              <a:rPr lang="de" sz="1600">
                <a:solidFill>
                  <a:schemeClr val="lt1"/>
                </a:solidFill>
                <a:latin typeface="Open Sans"/>
                <a:ea typeface="Open Sans"/>
                <a:cs typeface="Open Sans"/>
                <a:sym typeface="Open Sans"/>
              </a:rPr>
              <a:t>and give children</a:t>
            </a:r>
            <a:endParaRPr sz="1600">
              <a:solidFill>
                <a:schemeClr val="lt1"/>
              </a:solidFill>
              <a:latin typeface="Open Sans"/>
              <a:ea typeface="Open Sans"/>
              <a:cs typeface="Open Sans"/>
              <a:sym typeface="Open Sans"/>
            </a:endParaRPr>
          </a:p>
          <a:p>
            <a:pPr marL="0" lvl="0" indent="0" algn="ctr" rtl="0">
              <a:spcBef>
                <a:spcPts val="0"/>
              </a:spcBef>
              <a:spcAft>
                <a:spcPts val="0"/>
              </a:spcAft>
              <a:buNone/>
            </a:pPr>
            <a:r>
              <a:rPr lang="de" sz="1600">
                <a:solidFill>
                  <a:schemeClr val="lt1"/>
                </a:solidFill>
                <a:latin typeface="Open Sans"/>
                <a:ea typeface="Open Sans"/>
                <a:cs typeface="Open Sans"/>
                <a:sym typeface="Open Sans"/>
              </a:rPr>
              <a:t>a chance at a</a:t>
            </a:r>
            <a:endParaRPr sz="1600">
              <a:solidFill>
                <a:schemeClr val="lt1"/>
              </a:solidFill>
              <a:latin typeface="Open Sans"/>
              <a:ea typeface="Open Sans"/>
              <a:cs typeface="Open Sans"/>
              <a:sym typeface="Open Sans"/>
            </a:endParaRPr>
          </a:p>
          <a:p>
            <a:pPr marL="0" lvl="0" indent="0" algn="ctr" rtl="0">
              <a:spcBef>
                <a:spcPts val="0"/>
              </a:spcBef>
              <a:spcAft>
                <a:spcPts val="0"/>
              </a:spcAft>
              <a:buNone/>
            </a:pPr>
            <a:r>
              <a:rPr lang="de" sz="1600">
                <a:solidFill>
                  <a:schemeClr val="lt1"/>
                </a:solidFill>
                <a:latin typeface="Open Sans"/>
                <a:ea typeface="Open Sans"/>
                <a:cs typeface="Open Sans"/>
                <a:sym typeface="Open Sans"/>
              </a:rPr>
              <a:t>healthy future.</a:t>
            </a:r>
            <a:endParaRPr sz="1600">
              <a:solidFill>
                <a:schemeClr val="lt1"/>
              </a:solidFill>
              <a:latin typeface="Open Sans"/>
              <a:ea typeface="Open Sans"/>
              <a:cs typeface="Open Sans"/>
              <a:sym typeface="Open Sans"/>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743</Words>
  <Application>Microsoft Office PowerPoint</Application>
  <PresentationFormat>Benutzerdefiniert</PresentationFormat>
  <Paragraphs>122</Paragraphs>
  <Slides>8</Slides>
  <Notes>8</Notes>
  <HiddenSlides>0</HiddenSlides>
  <MMClips>0</MMClips>
  <ScaleCrop>false</ScaleCrop>
  <HeadingPairs>
    <vt:vector size="6" baseType="variant">
      <vt:variant>
        <vt:lpstr>Verwendete Schriftarten</vt:lpstr>
      </vt:variant>
      <vt:variant>
        <vt:i4>2</vt:i4>
      </vt:variant>
      <vt:variant>
        <vt:lpstr>Design</vt:lpstr>
      </vt:variant>
      <vt:variant>
        <vt:i4>1</vt:i4>
      </vt:variant>
      <vt:variant>
        <vt:lpstr>Folientitel</vt:lpstr>
      </vt:variant>
      <vt:variant>
        <vt:i4>8</vt:i4>
      </vt:variant>
    </vt:vector>
  </HeadingPairs>
  <TitlesOfParts>
    <vt:vector size="11" baseType="lpstr">
      <vt:lpstr>Open Sans</vt:lpstr>
      <vt:lpstr>Arial</vt:lpstr>
      <vt:lpstr>Simple Light</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Tina Boetsch</dc:creator>
  <cp:lastModifiedBy>Tina Boetsch</cp:lastModifiedBy>
  <cp:revision>2</cp:revision>
  <dcterms:modified xsi:type="dcterms:W3CDTF">2023-06-21T15:30:43Z</dcterms:modified>
</cp:coreProperties>
</file>